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4"/>
    <p:sldMasterId id="2147483683" r:id="rId5"/>
    <p:sldMasterId id="2147483652" r:id="rId6"/>
  </p:sldMasterIdLst>
  <p:notesMasterIdLst>
    <p:notesMasterId r:id="rId31"/>
  </p:notesMasterIdLst>
  <p:handoutMasterIdLst>
    <p:handoutMasterId r:id="rId32"/>
  </p:handoutMasterIdLst>
  <p:sldIdLst>
    <p:sldId id="856" r:id="rId7"/>
    <p:sldId id="857" r:id="rId8"/>
    <p:sldId id="879" r:id="rId9"/>
    <p:sldId id="881" r:id="rId10"/>
    <p:sldId id="883" r:id="rId11"/>
    <p:sldId id="886" r:id="rId12"/>
    <p:sldId id="877" r:id="rId13"/>
    <p:sldId id="878" r:id="rId14"/>
    <p:sldId id="858" r:id="rId15"/>
    <p:sldId id="914" r:id="rId16"/>
    <p:sldId id="861" r:id="rId17"/>
    <p:sldId id="859" r:id="rId18"/>
    <p:sldId id="864" r:id="rId19"/>
    <p:sldId id="863" r:id="rId20"/>
    <p:sldId id="865" r:id="rId21"/>
    <p:sldId id="915" r:id="rId22"/>
    <p:sldId id="916" r:id="rId23"/>
    <p:sldId id="868" r:id="rId24"/>
    <p:sldId id="867" r:id="rId25"/>
    <p:sldId id="870" r:id="rId26"/>
    <p:sldId id="876" r:id="rId27"/>
    <p:sldId id="875" r:id="rId28"/>
    <p:sldId id="910" r:id="rId29"/>
    <p:sldId id="912" r:id="rId30"/>
  </p:sldIdLst>
  <p:sldSz cx="9144000" cy="6858000" type="screen4x3"/>
  <p:notesSz cx="7104063" cy="10234613"/>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BADB08F3-F615-4148-9DCD-5B2D71EEAB01}">
          <p14:sldIdLst>
            <p14:sldId id="856"/>
            <p14:sldId id="857"/>
            <p14:sldId id="879"/>
            <p14:sldId id="881"/>
            <p14:sldId id="883"/>
            <p14:sldId id="886"/>
            <p14:sldId id="877"/>
            <p14:sldId id="878"/>
            <p14:sldId id="858"/>
            <p14:sldId id="914"/>
            <p14:sldId id="861"/>
            <p14:sldId id="859"/>
            <p14:sldId id="864"/>
            <p14:sldId id="863"/>
            <p14:sldId id="865"/>
            <p14:sldId id="915"/>
            <p14:sldId id="916"/>
            <p14:sldId id="868"/>
            <p14:sldId id="867"/>
            <p14:sldId id="870"/>
            <p14:sldId id="876"/>
            <p14:sldId id="875"/>
            <p14:sldId id="910"/>
            <p14:sldId id="912"/>
          </p14:sldIdLst>
        </p14:section>
      </p14:sectionLst>
    </p:ext>
    <p:ext uri="{EFAFB233-063F-42B5-8137-9DF3F51BA10A}">
      <p15:sldGuideLst xmlns:p15="http://schemas.microsoft.com/office/powerpoint/2012/main">
        <p15:guide id="1" orient="horz" pos="890" userDrawn="1">
          <p15:clr>
            <a:srgbClr val="A4A3A4"/>
          </p15:clr>
        </p15:guide>
        <p15:guide id="2" pos="3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a Breukhoven" initials="IB" lastIdx="2" clrIdx="0"/>
  <p:cmAuthor id="2" name="Emmy" initials="E" lastIdx="4" clrIdx="1">
    <p:extLst>
      <p:ext uri="{19B8F6BF-5375-455C-9EA6-DF929625EA0E}">
        <p15:presenceInfo xmlns:p15="http://schemas.microsoft.com/office/powerpoint/2012/main" userId="Emmy" providerId="None"/>
      </p:ext>
    </p:extLst>
  </p:cmAuthor>
  <p:cmAuthor id="3" name="Alexander van Zijp" initials="AvZ" lastIdx="1" clrIdx="2">
    <p:extLst>
      <p:ext uri="{19B8F6BF-5375-455C-9EA6-DF929625EA0E}">
        <p15:presenceInfo xmlns:p15="http://schemas.microsoft.com/office/powerpoint/2012/main" userId="S::Alexander.vanZijp@zonnebloem.nl::76a6e49c-f7bd-4f3c-9ce8-173ce3d479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8837"/>
    <a:srgbClr val="E16E22"/>
    <a:srgbClr val="F15A22"/>
    <a:srgbClr val="59614A"/>
    <a:srgbClr val="443C33"/>
    <a:srgbClr val="61BB46"/>
    <a:srgbClr val="8F9885"/>
    <a:srgbClr val="88917E"/>
    <a:srgbClr val="8B95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9271A-253D-51BB-1204-C01103237EF6}" v="92" dt="2025-02-04T13:17:12.107"/>
    <p1510:client id="{F7B0671F-30F1-BA8A-39DD-D2213DA824B7}" v="299" dt="2025-02-04T13:08:38.76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794" y="96"/>
      </p:cViewPr>
      <p:guideLst>
        <p:guide orient="horz" pos="890"/>
        <p:guide pos="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a Hufkens" userId="S::carola.hufkens@zonnebloem.nl::29140bdf-5f1d-4e8d-b015-89b3c0520970" providerId="AD" clId="Web-{6330C0D2-79DF-4475-ACF0-7717CB5DABA7}"/>
    <pc:docChg chg="modSld sldOrd">
      <pc:chgData name="Carola Hufkens" userId="S::carola.hufkens@zonnebloem.nl::29140bdf-5f1d-4e8d-b015-89b3c0520970" providerId="AD" clId="Web-{6330C0D2-79DF-4475-ACF0-7717CB5DABA7}" dt="2024-02-22T11:14:44.538" v="47"/>
      <pc:docMkLst>
        <pc:docMk/>
      </pc:docMkLst>
      <pc:sldChg chg="ord">
        <pc:chgData name="Carola Hufkens" userId="S::carola.hufkens@zonnebloem.nl::29140bdf-5f1d-4e8d-b015-89b3c0520970" providerId="AD" clId="Web-{6330C0D2-79DF-4475-ACF0-7717CB5DABA7}" dt="2024-02-22T11:13:40.817" v="46"/>
        <pc:sldMkLst>
          <pc:docMk/>
          <pc:sldMk cId="864319724" sldId="858"/>
        </pc:sldMkLst>
      </pc:sldChg>
      <pc:sldChg chg="ord">
        <pc:chgData name="Carola Hufkens" userId="S::carola.hufkens@zonnebloem.nl::29140bdf-5f1d-4e8d-b015-89b3c0520970" providerId="AD" clId="Web-{6330C0D2-79DF-4475-ACF0-7717CB5DABA7}" dt="2024-02-22T11:11:39.313" v="42"/>
        <pc:sldMkLst>
          <pc:docMk/>
          <pc:sldMk cId="2373108586" sldId="859"/>
        </pc:sldMkLst>
      </pc:sldChg>
      <pc:sldChg chg="ord">
        <pc:chgData name="Carola Hufkens" userId="S::carola.hufkens@zonnebloem.nl::29140bdf-5f1d-4e8d-b015-89b3c0520970" providerId="AD" clId="Web-{6330C0D2-79DF-4475-ACF0-7717CB5DABA7}" dt="2024-02-22T11:14:44.538" v="47"/>
        <pc:sldMkLst>
          <pc:docMk/>
          <pc:sldMk cId="2630535777" sldId="875"/>
        </pc:sldMkLst>
      </pc:sldChg>
      <pc:sldChg chg="ord">
        <pc:chgData name="Carola Hufkens" userId="S::carola.hufkens@zonnebloem.nl::29140bdf-5f1d-4e8d-b015-89b3c0520970" providerId="AD" clId="Web-{6330C0D2-79DF-4475-ACF0-7717CB5DABA7}" dt="2024-02-22T11:05:54.879" v="0"/>
        <pc:sldMkLst>
          <pc:docMk/>
          <pc:sldMk cId="1143563155" sldId="881"/>
        </pc:sldMkLst>
      </pc:sldChg>
      <pc:sldChg chg="ord">
        <pc:chgData name="Carola Hufkens" userId="S::carola.hufkens@zonnebloem.nl::29140bdf-5f1d-4e8d-b015-89b3c0520970" providerId="AD" clId="Web-{6330C0D2-79DF-4475-ACF0-7717CB5DABA7}" dt="2024-02-22T11:10:49.998" v="41"/>
        <pc:sldMkLst>
          <pc:docMk/>
          <pc:sldMk cId="3353849490" sldId="883"/>
        </pc:sldMkLst>
      </pc:sldChg>
      <pc:sldChg chg="modSp">
        <pc:chgData name="Carola Hufkens" userId="S::carola.hufkens@zonnebloem.nl::29140bdf-5f1d-4e8d-b015-89b3c0520970" providerId="AD" clId="Web-{6330C0D2-79DF-4475-ACF0-7717CB5DABA7}" dt="2024-02-22T11:06:50.740" v="17" actId="20577"/>
        <pc:sldMkLst>
          <pc:docMk/>
          <pc:sldMk cId="848419095" sldId="886"/>
        </pc:sldMkLst>
        <pc:spChg chg="mod">
          <ac:chgData name="Carola Hufkens" userId="S::carola.hufkens@zonnebloem.nl::29140bdf-5f1d-4e8d-b015-89b3c0520970" providerId="AD" clId="Web-{6330C0D2-79DF-4475-ACF0-7717CB5DABA7}" dt="2024-02-22T11:06:50.740" v="17" actId="20577"/>
          <ac:spMkLst>
            <pc:docMk/>
            <pc:sldMk cId="848419095" sldId="886"/>
            <ac:spMk id="3" creationId="{18FF7F1E-DCFB-7276-79F5-18D379D7B717}"/>
          </ac:spMkLst>
        </pc:spChg>
      </pc:sldChg>
      <pc:sldChg chg="ord">
        <pc:chgData name="Carola Hufkens" userId="S::carola.hufkens@zonnebloem.nl::29140bdf-5f1d-4e8d-b015-89b3c0520970" providerId="AD" clId="Web-{6330C0D2-79DF-4475-ACF0-7717CB5DABA7}" dt="2024-02-22T11:13:10.191" v="45"/>
        <pc:sldMkLst>
          <pc:docMk/>
          <pc:sldMk cId="2015999428" sldId="914"/>
        </pc:sldMkLst>
      </pc:sldChg>
    </pc:docChg>
  </pc:docChgLst>
  <pc:docChgLst>
    <pc:chgData name="Carola Hufkens" userId="S::carola.hufkens@zonnebloem.nl::29140bdf-5f1d-4e8d-b015-89b3c0520970" providerId="AD" clId="Web-{8CE6F7B9-796A-40AD-BAFE-D7170E991E1D}"/>
    <pc:docChg chg="sldOrd">
      <pc:chgData name="Carola Hufkens" userId="S::carola.hufkens@zonnebloem.nl::29140bdf-5f1d-4e8d-b015-89b3c0520970" providerId="AD" clId="Web-{8CE6F7B9-796A-40AD-BAFE-D7170E991E1D}" dt="2024-02-20T11:40:53.540" v="0"/>
      <pc:docMkLst>
        <pc:docMk/>
      </pc:docMkLst>
      <pc:sldChg chg="ord">
        <pc:chgData name="Carola Hufkens" userId="S::carola.hufkens@zonnebloem.nl::29140bdf-5f1d-4e8d-b015-89b3c0520970" providerId="AD" clId="Web-{8CE6F7B9-796A-40AD-BAFE-D7170E991E1D}" dt="2024-02-20T11:40:53.540" v="0"/>
        <pc:sldMkLst>
          <pc:docMk/>
          <pc:sldMk cId="848419095" sldId="886"/>
        </pc:sldMkLst>
      </pc:sldChg>
    </pc:docChg>
  </pc:docChgLst>
  <pc:docChgLst>
    <pc:chgData name="Suzanne Vermunt" userId="a092954a-d33a-4ec7-b9d3-702d1b0d1b8f" providerId="ADAL" clId="{05CB4AE2-23D0-4952-9C5D-6170B392A9BB}"/>
    <pc:docChg chg="modSld">
      <pc:chgData name="Suzanne Vermunt" userId="a092954a-d33a-4ec7-b9d3-702d1b0d1b8f" providerId="ADAL" clId="{05CB4AE2-23D0-4952-9C5D-6170B392A9BB}" dt="2023-03-17T10:18:31.927" v="5" actId="14100"/>
      <pc:docMkLst>
        <pc:docMk/>
      </pc:docMkLst>
      <pc:sldChg chg="modSp mod">
        <pc:chgData name="Suzanne Vermunt" userId="a092954a-d33a-4ec7-b9d3-702d1b0d1b8f" providerId="ADAL" clId="{05CB4AE2-23D0-4952-9C5D-6170B392A9BB}" dt="2023-03-17T10:17:20.575" v="3" actId="20577"/>
        <pc:sldMkLst>
          <pc:docMk/>
          <pc:sldMk cId="2518502382" sldId="861"/>
        </pc:sldMkLst>
        <pc:spChg chg="mod">
          <ac:chgData name="Suzanne Vermunt" userId="a092954a-d33a-4ec7-b9d3-702d1b0d1b8f" providerId="ADAL" clId="{05CB4AE2-23D0-4952-9C5D-6170B392A9BB}" dt="2023-03-17T10:17:20.575" v="3" actId="20577"/>
          <ac:spMkLst>
            <pc:docMk/>
            <pc:sldMk cId="2518502382" sldId="861"/>
            <ac:spMk id="3" creationId="{FBE84C51-11D7-B20C-D5F6-25B4740C2985}"/>
          </ac:spMkLst>
        </pc:spChg>
      </pc:sldChg>
      <pc:sldChg chg="modSp mod">
        <pc:chgData name="Suzanne Vermunt" userId="a092954a-d33a-4ec7-b9d3-702d1b0d1b8f" providerId="ADAL" clId="{05CB4AE2-23D0-4952-9C5D-6170B392A9BB}" dt="2023-03-17T10:18:31.927" v="5" actId="14100"/>
        <pc:sldMkLst>
          <pc:docMk/>
          <pc:sldMk cId="1143563155" sldId="881"/>
        </pc:sldMkLst>
        <pc:picChg chg="mod">
          <ac:chgData name="Suzanne Vermunt" userId="a092954a-d33a-4ec7-b9d3-702d1b0d1b8f" providerId="ADAL" clId="{05CB4AE2-23D0-4952-9C5D-6170B392A9BB}" dt="2023-03-17T10:18:31.927" v="5" actId="14100"/>
          <ac:picMkLst>
            <pc:docMk/>
            <pc:sldMk cId="1143563155" sldId="881"/>
            <ac:picMk id="7" creationId="{F4E611C4-B1DE-F118-D59A-A4BA3C2E4D78}"/>
          </ac:picMkLst>
        </pc:picChg>
      </pc:sldChg>
    </pc:docChg>
  </pc:docChgLst>
  <pc:docChgLst>
    <pc:chgData name="Carola Hufkens" userId="S::carola.hufkens@zonnebloem.nl::29140bdf-5f1d-4e8d-b015-89b3c0520970" providerId="AD" clId="Web-{031AE969-18E4-43C8-8CFC-C71AA2542261}"/>
    <pc:docChg chg="addSld delSld modSection">
      <pc:chgData name="Carola Hufkens" userId="S::carola.hufkens@zonnebloem.nl::29140bdf-5f1d-4e8d-b015-89b3c0520970" providerId="AD" clId="Web-{031AE969-18E4-43C8-8CFC-C71AA2542261}" dt="2023-02-02T11:04:42.448" v="2"/>
      <pc:docMkLst>
        <pc:docMk/>
      </pc:docMkLst>
      <pc:sldChg chg="del">
        <pc:chgData name="Carola Hufkens" userId="S::carola.hufkens@zonnebloem.nl::29140bdf-5f1d-4e8d-b015-89b3c0520970" providerId="AD" clId="Web-{031AE969-18E4-43C8-8CFC-C71AA2542261}" dt="2023-02-02T11:04:32.307" v="1"/>
        <pc:sldMkLst>
          <pc:docMk/>
          <pc:sldMk cId="3161162559" sldId="880"/>
        </pc:sldMkLst>
      </pc:sldChg>
      <pc:sldChg chg="add">
        <pc:chgData name="Carola Hufkens" userId="S::carola.hufkens@zonnebloem.nl::29140bdf-5f1d-4e8d-b015-89b3c0520970" providerId="AD" clId="Web-{031AE969-18E4-43C8-8CFC-C71AA2542261}" dt="2023-02-02T11:04:24.181" v="0"/>
        <pc:sldMkLst>
          <pc:docMk/>
          <pc:sldMk cId="1143563155" sldId="881"/>
        </pc:sldMkLst>
      </pc:sldChg>
      <pc:sldChg chg="new">
        <pc:chgData name="Carola Hufkens" userId="S::carola.hufkens@zonnebloem.nl::29140bdf-5f1d-4e8d-b015-89b3c0520970" providerId="AD" clId="Web-{031AE969-18E4-43C8-8CFC-C71AA2542261}" dt="2023-02-02T11:04:42.448" v="2"/>
        <pc:sldMkLst>
          <pc:docMk/>
          <pc:sldMk cId="1916387000" sldId="882"/>
        </pc:sldMkLst>
      </pc:sldChg>
    </pc:docChg>
  </pc:docChgLst>
  <pc:docChgLst>
    <pc:chgData name="Carola Hufkens" userId="S::carola.hufkens@zonnebloem.nl::29140bdf-5f1d-4e8d-b015-89b3c0520970" providerId="AD" clId="Web-{0971056A-7237-47CD-A8E5-3D13B5FB5613}"/>
    <pc:docChg chg="modSld">
      <pc:chgData name="Carola Hufkens" userId="S::carola.hufkens@zonnebloem.nl::29140bdf-5f1d-4e8d-b015-89b3c0520970" providerId="AD" clId="Web-{0971056A-7237-47CD-A8E5-3D13B5FB5613}" dt="2023-01-30T08:14:38.652" v="23" actId="1076"/>
      <pc:docMkLst>
        <pc:docMk/>
      </pc:docMkLst>
      <pc:sldChg chg="modSp">
        <pc:chgData name="Carola Hufkens" userId="S::carola.hufkens@zonnebloem.nl::29140bdf-5f1d-4e8d-b015-89b3c0520970" providerId="AD" clId="Web-{0971056A-7237-47CD-A8E5-3D13B5FB5613}" dt="2023-01-30T08:14:38.652" v="23" actId="1076"/>
        <pc:sldMkLst>
          <pc:docMk/>
          <pc:sldMk cId="2008804844" sldId="856"/>
        </pc:sldMkLst>
        <pc:picChg chg="mod">
          <ac:chgData name="Carola Hufkens" userId="S::carola.hufkens@zonnebloem.nl::29140bdf-5f1d-4e8d-b015-89b3c0520970" providerId="AD" clId="Web-{0971056A-7237-47CD-A8E5-3D13B5FB5613}" dt="2023-01-30T08:14:38.652" v="23" actId="1076"/>
          <ac:picMkLst>
            <pc:docMk/>
            <pc:sldMk cId="2008804844" sldId="856"/>
            <ac:picMk id="5" creationId="{F8AA0A47-4467-6E5D-6E02-B5B2933ECA99}"/>
          </ac:picMkLst>
        </pc:picChg>
      </pc:sldChg>
      <pc:sldChg chg="modSp">
        <pc:chgData name="Carola Hufkens" userId="S::carola.hufkens@zonnebloem.nl::29140bdf-5f1d-4e8d-b015-89b3c0520970" providerId="AD" clId="Web-{0971056A-7237-47CD-A8E5-3D13B5FB5613}" dt="2023-01-30T08:14:37.214" v="22" actId="20577"/>
        <pc:sldMkLst>
          <pc:docMk/>
          <pc:sldMk cId="722937701" sldId="857"/>
        </pc:sldMkLst>
        <pc:spChg chg="mod">
          <ac:chgData name="Carola Hufkens" userId="S::carola.hufkens@zonnebloem.nl::29140bdf-5f1d-4e8d-b015-89b3c0520970" providerId="AD" clId="Web-{0971056A-7237-47CD-A8E5-3D13B5FB5613}" dt="2023-01-30T08:14:37.214" v="22" actId="20577"/>
          <ac:spMkLst>
            <pc:docMk/>
            <pc:sldMk cId="722937701" sldId="857"/>
            <ac:spMk id="3" creationId="{1B4D04D1-F4BF-AFF2-9322-8C52CC6F8EA7}"/>
          </ac:spMkLst>
        </pc:spChg>
      </pc:sldChg>
    </pc:docChg>
  </pc:docChgLst>
  <pc:docChgLst>
    <pc:chgData name="Carola Hufkens" userId="S::carola.hufkens@zonnebloem.nl::29140bdf-5f1d-4e8d-b015-89b3c0520970" providerId="AD" clId="Web-{247C0502-73F2-4692-8F15-8BFC87EA76D4}"/>
    <pc:docChg chg="addSld modSld modSection">
      <pc:chgData name="Carola Hufkens" userId="S::carola.hufkens@zonnebloem.nl::29140bdf-5f1d-4e8d-b015-89b3c0520970" providerId="AD" clId="Web-{247C0502-73F2-4692-8F15-8BFC87EA76D4}" dt="2023-01-16T08:40:08.614" v="41" actId="20577"/>
      <pc:docMkLst>
        <pc:docMk/>
      </pc:docMkLst>
      <pc:sldChg chg="new">
        <pc:chgData name="Carola Hufkens" userId="S::carola.hufkens@zonnebloem.nl::29140bdf-5f1d-4e8d-b015-89b3c0520970" providerId="AD" clId="Web-{247C0502-73F2-4692-8F15-8BFC87EA76D4}" dt="2023-01-16T08:35:46.716" v="0"/>
        <pc:sldMkLst>
          <pc:docMk/>
          <pc:sldMk cId="3183606043" sldId="866"/>
        </pc:sldMkLst>
      </pc:sldChg>
      <pc:sldChg chg="modSp new">
        <pc:chgData name="Carola Hufkens" userId="S::carola.hufkens@zonnebloem.nl::29140bdf-5f1d-4e8d-b015-89b3c0520970" providerId="AD" clId="Web-{247C0502-73F2-4692-8F15-8BFC87EA76D4}" dt="2023-01-16T08:36:48.077" v="20" actId="20577"/>
        <pc:sldMkLst>
          <pc:docMk/>
          <pc:sldMk cId="2004825978" sldId="867"/>
        </pc:sldMkLst>
        <pc:spChg chg="mod">
          <ac:chgData name="Carola Hufkens" userId="S::carola.hufkens@zonnebloem.nl::29140bdf-5f1d-4e8d-b015-89b3c0520970" providerId="AD" clId="Web-{247C0502-73F2-4692-8F15-8BFC87EA76D4}" dt="2023-01-16T08:36:48.077" v="20" actId="20577"/>
          <ac:spMkLst>
            <pc:docMk/>
            <pc:sldMk cId="2004825978" sldId="867"/>
            <ac:spMk id="2" creationId="{BC35F3F5-1845-3C7E-DFB2-C9206FF6CCC4}"/>
          </ac:spMkLst>
        </pc:spChg>
      </pc:sldChg>
      <pc:sldChg chg="modSp new">
        <pc:chgData name="Carola Hufkens" userId="S::carola.hufkens@zonnebloem.nl::29140bdf-5f1d-4e8d-b015-89b3c0520970" providerId="AD" clId="Web-{247C0502-73F2-4692-8F15-8BFC87EA76D4}" dt="2023-01-16T08:36:51.828" v="22" actId="20577"/>
        <pc:sldMkLst>
          <pc:docMk/>
          <pc:sldMk cId="199816106" sldId="868"/>
        </pc:sldMkLst>
        <pc:spChg chg="mod">
          <ac:chgData name="Carola Hufkens" userId="S::carola.hufkens@zonnebloem.nl::29140bdf-5f1d-4e8d-b015-89b3c0520970" providerId="AD" clId="Web-{247C0502-73F2-4692-8F15-8BFC87EA76D4}" dt="2023-01-16T08:36:51.828" v="22" actId="20577"/>
          <ac:spMkLst>
            <pc:docMk/>
            <pc:sldMk cId="199816106" sldId="868"/>
            <ac:spMk id="2" creationId="{86E2FC01-7A87-BD87-3FD3-E18F1380F6A7}"/>
          </ac:spMkLst>
        </pc:spChg>
      </pc:sldChg>
      <pc:sldChg chg="modSp new">
        <pc:chgData name="Carola Hufkens" userId="S::carola.hufkens@zonnebloem.nl::29140bdf-5f1d-4e8d-b015-89b3c0520970" providerId="AD" clId="Web-{247C0502-73F2-4692-8F15-8BFC87EA76D4}" dt="2023-01-16T08:40:08.614" v="41" actId="20577"/>
        <pc:sldMkLst>
          <pc:docMk/>
          <pc:sldMk cId="2749988252" sldId="869"/>
        </pc:sldMkLst>
        <pc:spChg chg="mod">
          <ac:chgData name="Carola Hufkens" userId="S::carola.hufkens@zonnebloem.nl::29140bdf-5f1d-4e8d-b015-89b3c0520970" providerId="AD" clId="Web-{247C0502-73F2-4692-8F15-8BFC87EA76D4}" dt="2023-01-16T08:39:59.302" v="31" actId="20577"/>
          <ac:spMkLst>
            <pc:docMk/>
            <pc:sldMk cId="2749988252" sldId="869"/>
            <ac:spMk id="2" creationId="{57F5390A-3344-57C5-FF5E-E3AFFC5C8FEB}"/>
          </ac:spMkLst>
        </pc:spChg>
        <pc:spChg chg="mod">
          <ac:chgData name="Carola Hufkens" userId="S::carola.hufkens@zonnebloem.nl::29140bdf-5f1d-4e8d-b015-89b3c0520970" providerId="AD" clId="Web-{247C0502-73F2-4692-8F15-8BFC87EA76D4}" dt="2023-01-16T08:40:08.614" v="41" actId="20577"/>
          <ac:spMkLst>
            <pc:docMk/>
            <pc:sldMk cId="2749988252" sldId="869"/>
            <ac:spMk id="3" creationId="{F7E8C4E8-385D-6E63-80F1-6F867C5AADCB}"/>
          </ac:spMkLst>
        </pc:spChg>
      </pc:sldChg>
      <pc:sldChg chg="new">
        <pc:chgData name="Carola Hufkens" userId="S::carola.hufkens@zonnebloem.nl::29140bdf-5f1d-4e8d-b015-89b3c0520970" providerId="AD" clId="Web-{247C0502-73F2-4692-8F15-8BFC87EA76D4}" dt="2023-01-16T08:37:45.188" v="24"/>
        <pc:sldMkLst>
          <pc:docMk/>
          <pc:sldMk cId="2366773300" sldId="870"/>
        </pc:sldMkLst>
      </pc:sldChg>
    </pc:docChg>
  </pc:docChgLst>
  <pc:docChgLst>
    <pc:chgData name="Carola Hufkens" userId="S::carola.hufkens@zonnebloem.nl::29140bdf-5f1d-4e8d-b015-89b3c0520970" providerId="AD" clId="Web-{75CE351E-97DF-4346-840F-A7D8634D2EA9}"/>
    <pc:docChg chg="addSld modSld modSection">
      <pc:chgData name="Carola Hufkens" userId="S::carola.hufkens@zonnebloem.nl::29140bdf-5f1d-4e8d-b015-89b3c0520970" providerId="AD" clId="Web-{75CE351E-97DF-4346-840F-A7D8634D2EA9}" dt="2023-01-26T11:03:05.225" v="35"/>
      <pc:docMkLst>
        <pc:docMk/>
      </pc:docMkLst>
      <pc:sldChg chg="modSp">
        <pc:chgData name="Carola Hufkens" userId="S::carola.hufkens@zonnebloem.nl::29140bdf-5f1d-4e8d-b015-89b3c0520970" providerId="AD" clId="Web-{75CE351E-97DF-4346-840F-A7D8634D2EA9}" dt="2023-01-26T11:02:22.097" v="34" actId="20577"/>
        <pc:sldMkLst>
          <pc:docMk/>
          <pc:sldMk cId="3183606043" sldId="866"/>
        </pc:sldMkLst>
        <pc:spChg chg="mod">
          <ac:chgData name="Carola Hufkens" userId="S::carola.hufkens@zonnebloem.nl::29140bdf-5f1d-4e8d-b015-89b3c0520970" providerId="AD" clId="Web-{75CE351E-97DF-4346-840F-A7D8634D2EA9}" dt="2023-01-26T11:02:22.097" v="34" actId="20577"/>
          <ac:spMkLst>
            <pc:docMk/>
            <pc:sldMk cId="3183606043" sldId="866"/>
            <ac:spMk id="3" creationId="{BBAA90F0-F56B-18BE-64F8-178D15FA1774}"/>
          </ac:spMkLst>
        </pc:spChg>
      </pc:sldChg>
      <pc:sldChg chg="addSp delSp modSp new">
        <pc:chgData name="Carola Hufkens" userId="S::carola.hufkens@zonnebloem.nl::29140bdf-5f1d-4e8d-b015-89b3c0520970" providerId="AD" clId="Web-{75CE351E-97DF-4346-840F-A7D8634D2EA9}" dt="2023-01-26T11:00:33.213" v="2"/>
        <pc:sldMkLst>
          <pc:docMk/>
          <pc:sldMk cId="2521486565" sldId="883"/>
        </pc:sldMkLst>
        <pc:spChg chg="del">
          <ac:chgData name="Carola Hufkens" userId="S::carola.hufkens@zonnebloem.nl::29140bdf-5f1d-4e8d-b015-89b3c0520970" providerId="AD" clId="Web-{75CE351E-97DF-4346-840F-A7D8634D2EA9}" dt="2023-01-26T11:00:33.182" v="1"/>
          <ac:spMkLst>
            <pc:docMk/>
            <pc:sldMk cId="2521486565" sldId="883"/>
            <ac:spMk id="3" creationId="{4431A876-2E98-5F34-0967-4DAC45BA272C}"/>
          </ac:spMkLst>
        </pc:spChg>
        <pc:graphicFrameChg chg="add mod ord modGraphic">
          <ac:chgData name="Carola Hufkens" userId="S::carola.hufkens@zonnebloem.nl::29140bdf-5f1d-4e8d-b015-89b3c0520970" providerId="AD" clId="Web-{75CE351E-97DF-4346-840F-A7D8634D2EA9}" dt="2023-01-26T11:00:33.182" v="1"/>
          <ac:graphicFrameMkLst>
            <pc:docMk/>
            <pc:sldMk cId="2521486565" sldId="883"/>
            <ac:graphicFrameMk id="6" creationId="{28267DB4-2238-5BDB-26A0-27F9489ED77D}"/>
          </ac:graphicFrameMkLst>
        </pc:graphicFrameChg>
        <pc:picChg chg="add mod">
          <ac:chgData name="Carola Hufkens" userId="S::carola.hufkens@zonnebloem.nl::29140bdf-5f1d-4e8d-b015-89b3c0520970" providerId="AD" clId="Web-{75CE351E-97DF-4346-840F-A7D8634D2EA9}" dt="2023-01-26T11:00:33.213" v="2"/>
          <ac:picMkLst>
            <pc:docMk/>
            <pc:sldMk cId="2521486565" sldId="883"/>
            <ac:picMk id="7" creationId="{F4E611C4-B1DE-F118-D59A-A4BA3C2E4D78}"/>
          </ac:picMkLst>
        </pc:picChg>
      </pc:sldChg>
      <pc:sldChg chg="new">
        <pc:chgData name="Carola Hufkens" userId="S::carola.hufkens@zonnebloem.nl::29140bdf-5f1d-4e8d-b015-89b3c0520970" providerId="AD" clId="Web-{75CE351E-97DF-4346-840F-A7D8634D2EA9}" dt="2023-01-26T11:03:05.225" v="35"/>
        <pc:sldMkLst>
          <pc:docMk/>
          <pc:sldMk cId="1923081782" sldId="884"/>
        </pc:sldMkLst>
      </pc:sldChg>
    </pc:docChg>
  </pc:docChgLst>
  <pc:docChgLst>
    <pc:chgData name="Carola Hufkens" userId="S::carola.hufkens@zonnebloem.nl::29140bdf-5f1d-4e8d-b015-89b3c0520970" providerId="AD" clId="Web-{994F8ACB-A98F-4E0F-AEA6-2DAD330EF050}"/>
    <pc:docChg chg="modSld">
      <pc:chgData name="Carola Hufkens" userId="S::carola.hufkens@zonnebloem.nl::29140bdf-5f1d-4e8d-b015-89b3c0520970" providerId="AD" clId="Web-{994F8ACB-A98F-4E0F-AEA6-2DAD330EF050}" dt="2023-02-13T14:56:22.587" v="20" actId="20577"/>
      <pc:docMkLst>
        <pc:docMk/>
      </pc:docMkLst>
      <pc:sldChg chg="modSp">
        <pc:chgData name="Carola Hufkens" userId="S::carola.hufkens@zonnebloem.nl::29140bdf-5f1d-4e8d-b015-89b3c0520970" providerId="AD" clId="Web-{994F8ACB-A98F-4E0F-AEA6-2DAD330EF050}" dt="2023-02-13T14:56:22.587" v="20" actId="20577"/>
        <pc:sldMkLst>
          <pc:docMk/>
          <pc:sldMk cId="2068666773" sldId="910"/>
        </pc:sldMkLst>
        <pc:spChg chg="mod">
          <ac:chgData name="Carola Hufkens" userId="S::carola.hufkens@zonnebloem.nl::29140bdf-5f1d-4e8d-b015-89b3c0520970" providerId="AD" clId="Web-{994F8ACB-A98F-4E0F-AEA6-2DAD330EF050}" dt="2023-02-13T14:56:22.587" v="20" actId="20577"/>
          <ac:spMkLst>
            <pc:docMk/>
            <pc:sldMk cId="2068666773" sldId="910"/>
            <ac:spMk id="3" creationId="{87F64C96-2C99-D5D6-435F-913862A8F10C}"/>
          </ac:spMkLst>
        </pc:spChg>
      </pc:sldChg>
    </pc:docChg>
  </pc:docChgLst>
  <pc:docChgLst>
    <pc:chgData name="Carola Hufkens" userId="S::carola.hufkens@zonnebloem.nl::29140bdf-5f1d-4e8d-b015-89b3c0520970" providerId="AD" clId="Web-{ABD70283-51E4-4B5C-AB18-4FD52121E154}"/>
    <pc:docChg chg="sldOrd">
      <pc:chgData name="Carola Hufkens" userId="S::carola.hufkens@zonnebloem.nl::29140bdf-5f1d-4e8d-b015-89b3c0520970" providerId="AD" clId="Web-{ABD70283-51E4-4B5C-AB18-4FD52121E154}" dt="2024-03-04T11:30:28.961" v="0"/>
      <pc:docMkLst>
        <pc:docMk/>
      </pc:docMkLst>
      <pc:sldChg chg="ord">
        <pc:chgData name="Carola Hufkens" userId="S::carola.hufkens@zonnebloem.nl::29140bdf-5f1d-4e8d-b015-89b3c0520970" providerId="AD" clId="Web-{ABD70283-51E4-4B5C-AB18-4FD52121E154}" dt="2024-03-04T11:30:28.961" v="0"/>
        <pc:sldMkLst>
          <pc:docMk/>
          <pc:sldMk cId="2015999428" sldId="914"/>
        </pc:sldMkLst>
      </pc:sldChg>
    </pc:docChg>
  </pc:docChgLst>
  <pc:docChgLst>
    <pc:chgData name="Carola Hufkens" userId="S::carola.hufkens@zonnebloem.nl::29140bdf-5f1d-4e8d-b015-89b3c0520970" providerId="AD" clId="Web-{5CF9C5EF-F699-41A1-88E7-463601CAC794}"/>
    <pc:docChg chg="addSld delSld modSld sldOrd modSection">
      <pc:chgData name="Carola Hufkens" userId="S::carola.hufkens@zonnebloem.nl::29140bdf-5f1d-4e8d-b015-89b3c0520970" providerId="AD" clId="Web-{5CF9C5EF-F699-41A1-88E7-463601CAC794}" dt="2023-02-02T11:02:26.695" v="1735"/>
      <pc:docMkLst>
        <pc:docMk/>
      </pc:docMkLst>
      <pc:sldChg chg="modSp">
        <pc:chgData name="Carola Hufkens" userId="S::carola.hufkens@zonnebloem.nl::29140bdf-5f1d-4e8d-b015-89b3c0520970" providerId="AD" clId="Web-{5CF9C5EF-F699-41A1-88E7-463601CAC794}" dt="2023-02-02T10:22:08.591" v="10" actId="20577"/>
        <pc:sldMkLst>
          <pc:docMk/>
          <pc:sldMk cId="2373108586" sldId="859"/>
        </pc:sldMkLst>
        <pc:spChg chg="mod">
          <ac:chgData name="Carola Hufkens" userId="S::carola.hufkens@zonnebloem.nl::29140bdf-5f1d-4e8d-b015-89b3c0520970" providerId="AD" clId="Web-{5CF9C5EF-F699-41A1-88E7-463601CAC794}" dt="2023-02-02T10:22:08.591" v="10" actId="20577"/>
          <ac:spMkLst>
            <pc:docMk/>
            <pc:sldMk cId="2373108586" sldId="859"/>
            <ac:spMk id="3" creationId="{5603F318-B4AA-D90E-7919-6B887CE502F1}"/>
          </ac:spMkLst>
        </pc:spChg>
      </pc:sldChg>
      <pc:sldChg chg="modSp">
        <pc:chgData name="Carola Hufkens" userId="S::carola.hufkens@zonnebloem.nl::29140bdf-5f1d-4e8d-b015-89b3c0520970" providerId="AD" clId="Web-{5CF9C5EF-F699-41A1-88E7-463601CAC794}" dt="2023-02-02T10:24:29.471" v="18" actId="20577"/>
        <pc:sldMkLst>
          <pc:docMk/>
          <pc:sldMk cId="2861394045" sldId="863"/>
        </pc:sldMkLst>
        <pc:spChg chg="mod">
          <ac:chgData name="Carola Hufkens" userId="S::carola.hufkens@zonnebloem.nl::29140bdf-5f1d-4e8d-b015-89b3c0520970" providerId="AD" clId="Web-{5CF9C5EF-F699-41A1-88E7-463601CAC794}" dt="2023-02-02T10:24:29.471" v="18" actId="20577"/>
          <ac:spMkLst>
            <pc:docMk/>
            <pc:sldMk cId="2861394045" sldId="863"/>
            <ac:spMk id="3" creationId="{00AAADDE-63B2-2E2B-5945-1C42ACCDEF90}"/>
          </ac:spMkLst>
        </pc:spChg>
      </pc:sldChg>
      <pc:sldChg chg="modSp">
        <pc:chgData name="Carola Hufkens" userId="S::carola.hufkens@zonnebloem.nl::29140bdf-5f1d-4e8d-b015-89b3c0520970" providerId="AD" clId="Web-{5CF9C5EF-F699-41A1-88E7-463601CAC794}" dt="2023-02-02T10:26:02.850" v="25" actId="20577"/>
        <pc:sldMkLst>
          <pc:docMk/>
          <pc:sldMk cId="1784009200" sldId="865"/>
        </pc:sldMkLst>
        <pc:spChg chg="mod">
          <ac:chgData name="Carola Hufkens" userId="S::carola.hufkens@zonnebloem.nl::29140bdf-5f1d-4e8d-b015-89b3c0520970" providerId="AD" clId="Web-{5CF9C5EF-F699-41A1-88E7-463601CAC794}" dt="2023-02-02T10:26:02.850" v="25" actId="20577"/>
          <ac:spMkLst>
            <pc:docMk/>
            <pc:sldMk cId="1784009200" sldId="865"/>
            <ac:spMk id="3" creationId="{A3B50D4F-1B9E-8DB0-2EB4-16569181AB7D}"/>
          </ac:spMkLst>
        </pc:spChg>
      </pc:sldChg>
      <pc:sldChg chg="modSp">
        <pc:chgData name="Carola Hufkens" userId="S::carola.hufkens@zonnebloem.nl::29140bdf-5f1d-4e8d-b015-89b3c0520970" providerId="AD" clId="Web-{5CF9C5EF-F699-41A1-88E7-463601CAC794}" dt="2023-02-02T10:31:27.158" v="276" actId="20577"/>
        <pc:sldMkLst>
          <pc:docMk/>
          <pc:sldMk cId="170462163" sldId="867"/>
        </pc:sldMkLst>
        <pc:spChg chg="mod">
          <ac:chgData name="Carola Hufkens" userId="S::carola.hufkens@zonnebloem.nl::29140bdf-5f1d-4e8d-b015-89b3c0520970" providerId="AD" clId="Web-{5CF9C5EF-F699-41A1-88E7-463601CAC794}" dt="2023-02-02T10:31:27.158" v="276" actId="20577"/>
          <ac:spMkLst>
            <pc:docMk/>
            <pc:sldMk cId="170462163" sldId="867"/>
            <ac:spMk id="3" creationId="{4951F14F-8603-593B-FB4E-0E91E50BAC39}"/>
          </ac:spMkLst>
        </pc:spChg>
      </pc:sldChg>
      <pc:sldChg chg="modSp">
        <pc:chgData name="Carola Hufkens" userId="S::carola.hufkens@zonnebloem.nl::29140bdf-5f1d-4e8d-b015-89b3c0520970" providerId="AD" clId="Web-{5CF9C5EF-F699-41A1-88E7-463601CAC794}" dt="2023-02-02T10:34:56.057" v="304" actId="20577"/>
        <pc:sldMkLst>
          <pc:docMk/>
          <pc:sldMk cId="1874574596" sldId="869"/>
        </pc:sldMkLst>
        <pc:spChg chg="mod">
          <ac:chgData name="Carola Hufkens" userId="S::carola.hufkens@zonnebloem.nl::29140bdf-5f1d-4e8d-b015-89b3c0520970" providerId="AD" clId="Web-{5CF9C5EF-F699-41A1-88E7-463601CAC794}" dt="2023-02-02T10:34:56.057" v="304" actId="20577"/>
          <ac:spMkLst>
            <pc:docMk/>
            <pc:sldMk cId="1874574596" sldId="869"/>
            <ac:spMk id="3" creationId="{75D114DC-2F4B-8F0C-9FBF-F73AE589E8DD}"/>
          </ac:spMkLst>
        </pc:spChg>
      </pc:sldChg>
      <pc:sldChg chg="modSp">
        <pc:chgData name="Carola Hufkens" userId="S::carola.hufkens@zonnebloem.nl::29140bdf-5f1d-4e8d-b015-89b3c0520970" providerId="AD" clId="Web-{5CF9C5EF-F699-41A1-88E7-463601CAC794}" dt="2023-02-02T10:42:36.558" v="629" actId="20577"/>
        <pc:sldMkLst>
          <pc:docMk/>
          <pc:sldMk cId="56272142" sldId="870"/>
        </pc:sldMkLst>
        <pc:spChg chg="mod">
          <ac:chgData name="Carola Hufkens" userId="S::carola.hufkens@zonnebloem.nl::29140bdf-5f1d-4e8d-b015-89b3c0520970" providerId="AD" clId="Web-{5CF9C5EF-F699-41A1-88E7-463601CAC794}" dt="2023-02-02T10:42:36.558" v="629" actId="20577"/>
          <ac:spMkLst>
            <pc:docMk/>
            <pc:sldMk cId="56272142" sldId="870"/>
            <ac:spMk id="3" creationId="{723CDDEC-A983-08B6-010B-C20027E6C245}"/>
          </ac:spMkLst>
        </pc:spChg>
      </pc:sldChg>
      <pc:sldChg chg="addSp delSp modSp new">
        <pc:chgData name="Carola Hufkens" userId="S::carola.hufkens@zonnebloem.nl::29140bdf-5f1d-4e8d-b015-89b3c0520970" providerId="AD" clId="Web-{5CF9C5EF-F699-41A1-88E7-463601CAC794}" dt="2023-02-02T10:17:35.987" v="1"/>
        <pc:sldMkLst>
          <pc:docMk/>
          <pc:sldMk cId="1656049819" sldId="871"/>
        </pc:sldMkLst>
        <pc:spChg chg="del">
          <ac:chgData name="Carola Hufkens" userId="S::carola.hufkens@zonnebloem.nl::29140bdf-5f1d-4e8d-b015-89b3c0520970" providerId="AD" clId="Web-{5CF9C5EF-F699-41A1-88E7-463601CAC794}" dt="2023-02-02T10:17:35.987" v="1"/>
          <ac:spMkLst>
            <pc:docMk/>
            <pc:sldMk cId="1656049819" sldId="871"/>
            <ac:spMk id="3" creationId="{012E285F-7A60-4414-ACFD-F53530594BDC}"/>
          </ac:spMkLst>
        </pc:spChg>
        <pc:picChg chg="add mod ord">
          <ac:chgData name="Carola Hufkens" userId="S::carola.hufkens@zonnebloem.nl::29140bdf-5f1d-4e8d-b015-89b3c0520970" providerId="AD" clId="Web-{5CF9C5EF-F699-41A1-88E7-463601CAC794}" dt="2023-02-02T10:17:35.987" v="1"/>
          <ac:picMkLst>
            <pc:docMk/>
            <pc:sldMk cId="1656049819" sldId="871"/>
            <ac:picMk id="5" creationId="{821FB81A-534D-083C-050D-33E91403BEDF}"/>
          </ac:picMkLst>
        </pc:picChg>
      </pc:sldChg>
      <pc:sldChg chg="addSp delSp modSp new">
        <pc:chgData name="Carola Hufkens" userId="S::carola.hufkens@zonnebloem.nl::29140bdf-5f1d-4e8d-b015-89b3c0520970" providerId="AD" clId="Web-{5CF9C5EF-F699-41A1-88E7-463601CAC794}" dt="2023-02-02T10:19:01.272" v="3"/>
        <pc:sldMkLst>
          <pc:docMk/>
          <pc:sldMk cId="3764609152" sldId="872"/>
        </pc:sldMkLst>
        <pc:spChg chg="del">
          <ac:chgData name="Carola Hufkens" userId="S::carola.hufkens@zonnebloem.nl::29140bdf-5f1d-4e8d-b015-89b3c0520970" providerId="AD" clId="Web-{5CF9C5EF-F699-41A1-88E7-463601CAC794}" dt="2023-02-02T10:19:01.272" v="3"/>
          <ac:spMkLst>
            <pc:docMk/>
            <pc:sldMk cId="3764609152" sldId="872"/>
            <ac:spMk id="3" creationId="{4B12BE8D-CECA-FBF0-4D5A-169AC23A1A2F}"/>
          </ac:spMkLst>
        </pc:spChg>
        <pc:picChg chg="add mod ord">
          <ac:chgData name="Carola Hufkens" userId="S::carola.hufkens@zonnebloem.nl::29140bdf-5f1d-4e8d-b015-89b3c0520970" providerId="AD" clId="Web-{5CF9C5EF-F699-41A1-88E7-463601CAC794}" dt="2023-02-02T10:19:01.272" v="3"/>
          <ac:picMkLst>
            <pc:docMk/>
            <pc:sldMk cId="3764609152" sldId="872"/>
            <ac:picMk id="5" creationId="{61528374-4B26-2241-1BFF-A1125FD7916B}"/>
          </ac:picMkLst>
        </pc:picChg>
      </pc:sldChg>
      <pc:sldChg chg="addSp delSp modSp new">
        <pc:chgData name="Carola Hufkens" userId="S::carola.hufkens@zonnebloem.nl::29140bdf-5f1d-4e8d-b015-89b3c0520970" providerId="AD" clId="Web-{5CF9C5EF-F699-41A1-88E7-463601CAC794}" dt="2023-02-02T10:20:09.618" v="5"/>
        <pc:sldMkLst>
          <pc:docMk/>
          <pc:sldMk cId="2745902322" sldId="873"/>
        </pc:sldMkLst>
        <pc:spChg chg="del">
          <ac:chgData name="Carola Hufkens" userId="S::carola.hufkens@zonnebloem.nl::29140bdf-5f1d-4e8d-b015-89b3c0520970" providerId="AD" clId="Web-{5CF9C5EF-F699-41A1-88E7-463601CAC794}" dt="2023-02-02T10:20:09.618" v="5"/>
          <ac:spMkLst>
            <pc:docMk/>
            <pc:sldMk cId="2745902322" sldId="873"/>
            <ac:spMk id="3" creationId="{41FE43B0-5AFE-30E8-A219-ACB82B9C9B15}"/>
          </ac:spMkLst>
        </pc:spChg>
        <pc:picChg chg="add mod ord">
          <ac:chgData name="Carola Hufkens" userId="S::carola.hufkens@zonnebloem.nl::29140bdf-5f1d-4e8d-b015-89b3c0520970" providerId="AD" clId="Web-{5CF9C5EF-F699-41A1-88E7-463601CAC794}" dt="2023-02-02T10:20:09.618" v="5"/>
          <ac:picMkLst>
            <pc:docMk/>
            <pc:sldMk cId="2745902322" sldId="873"/>
            <ac:picMk id="5" creationId="{713E6A9E-69BF-0E7D-5839-5EAC1B9C1A5F}"/>
          </ac:picMkLst>
        </pc:picChg>
      </pc:sldChg>
      <pc:sldChg chg="addSp delSp modSp new">
        <pc:chgData name="Carola Hufkens" userId="S::carola.hufkens@zonnebloem.nl::29140bdf-5f1d-4e8d-b015-89b3c0520970" providerId="AD" clId="Web-{5CF9C5EF-F699-41A1-88E7-463601CAC794}" dt="2023-02-02T10:21:02.823" v="7"/>
        <pc:sldMkLst>
          <pc:docMk/>
          <pc:sldMk cId="3011390140" sldId="874"/>
        </pc:sldMkLst>
        <pc:spChg chg="del">
          <ac:chgData name="Carola Hufkens" userId="S::carola.hufkens@zonnebloem.nl::29140bdf-5f1d-4e8d-b015-89b3c0520970" providerId="AD" clId="Web-{5CF9C5EF-F699-41A1-88E7-463601CAC794}" dt="2023-02-02T10:21:02.823" v="7"/>
          <ac:spMkLst>
            <pc:docMk/>
            <pc:sldMk cId="3011390140" sldId="874"/>
            <ac:spMk id="3" creationId="{DCA02D71-CAA6-1670-44D2-2AF521321CC5}"/>
          </ac:spMkLst>
        </pc:spChg>
        <pc:picChg chg="add mod ord">
          <ac:chgData name="Carola Hufkens" userId="S::carola.hufkens@zonnebloem.nl::29140bdf-5f1d-4e8d-b015-89b3c0520970" providerId="AD" clId="Web-{5CF9C5EF-F699-41A1-88E7-463601CAC794}" dt="2023-02-02T10:21:02.823" v="7"/>
          <ac:picMkLst>
            <pc:docMk/>
            <pc:sldMk cId="3011390140" sldId="874"/>
            <ac:picMk id="5" creationId="{653B5B0D-69B6-B7A0-C021-9E581938EB69}"/>
          </ac:picMkLst>
        </pc:picChg>
      </pc:sldChg>
      <pc:sldChg chg="new del">
        <pc:chgData name="Carola Hufkens" userId="S::carola.hufkens@zonnebloem.nl::29140bdf-5f1d-4e8d-b015-89b3c0520970" providerId="AD" clId="Web-{5CF9C5EF-F699-41A1-88E7-463601CAC794}" dt="2023-02-02T10:22:18.767" v="11"/>
        <pc:sldMkLst>
          <pc:docMk/>
          <pc:sldMk cId="2447635382" sldId="875"/>
        </pc:sldMkLst>
      </pc:sldChg>
      <pc:sldChg chg="modSp new">
        <pc:chgData name="Carola Hufkens" userId="S::carola.hufkens@zonnebloem.nl::29140bdf-5f1d-4e8d-b015-89b3c0520970" providerId="AD" clId="Web-{5CF9C5EF-F699-41A1-88E7-463601CAC794}" dt="2023-02-02T10:46:24.394" v="912" actId="20577"/>
        <pc:sldMkLst>
          <pc:docMk/>
          <pc:sldMk cId="2630535777" sldId="875"/>
        </pc:sldMkLst>
        <pc:spChg chg="mod">
          <ac:chgData name="Carola Hufkens" userId="S::carola.hufkens@zonnebloem.nl::29140bdf-5f1d-4e8d-b015-89b3c0520970" providerId="AD" clId="Web-{5CF9C5EF-F699-41A1-88E7-463601CAC794}" dt="2023-02-02T10:33:34.975" v="287" actId="20577"/>
          <ac:spMkLst>
            <pc:docMk/>
            <pc:sldMk cId="2630535777" sldId="875"/>
            <ac:spMk id="2" creationId="{31C2888B-9C91-B297-5E7A-942B5AD1C29F}"/>
          </ac:spMkLst>
        </pc:spChg>
        <pc:spChg chg="mod">
          <ac:chgData name="Carola Hufkens" userId="S::carola.hufkens@zonnebloem.nl::29140bdf-5f1d-4e8d-b015-89b3c0520970" providerId="AD" clId="Web-{5CF9C5EF-F699-41A1-88E7-463601CAC794}" dt="2023-02-02T10:46:24.394" v="912" actId="20577"/>
          <ac:spMkLst>
            <pc:docMk/>
            <pc:sldMk cId="2630535777" sldId="875"/>
            <ac:spMk id="3" creationId="{31721016-AD83-4BDD-E6D7-18F9AD24F76C}"/>
          </ac:spMkLst>
        </pc:spChg>
      </pc:sldChg>
      <pc:sldChg chg="modSp new ord">
        <pc:chgData name="Carola Hufkens" userId="S::carola.hufkens@zonnebloem.nl::29140bdf-5f1d-4e8d-b015-89b3c0520970" providerId="AD" clId="Web-{5CF9C5EF-F699-41A1-88E7-463601CAC794}" dt="2023-02-02T10:50:08.480" v="1221"/>
        <pc:sldMkLst>
          <pc:docMk/>
          <pc:sldMk cId="441927576" sldId="876"/>
        </pc:sldMkLst>
        <pc:spChg chg="mod">
          <ac:chgData name="Carola Hufkens" userId="S::carola.hufkens@zonnebloem.nl::29140bdf-5f1d-4e8d-b015-89b3c0520970" providerId="AD" clId="Web-{5CF9C5EF-F699-41A1-88E7-463601CAC794}" dt="2023-02-02T10:46:33.472" v="922" actId="20577"/>
          <ac:spMkLst>
            <pc:docMk/>
            <pc:sldMk cId="441927576" sldId="876"/>
            <ac:spMk id="2" creationId="{2C916BE9-3845-4A77-FAD8-A11F55CF55BA}"/>
          </ac:spMkLst>
        </pc:spChg>
        <pc:spChg chg="mod">
          <ac:chgData name="Carola Hufkens" userId="S::carola.hufkens@zonnebloem.nl::29140bdf-5f1d-4e8d-b015-89b3c0520970" providerId="AD" clId="Web-{5CF9C5EF-F699-41A1-88E7-463601CAC794}" dt="2023-02-02T10:50:07.371" v="1220" actId="20577"/>
          <ac:spMkLst>
            <pc:docMk/>
            <pc:sldMk cId="441927576" sldId="876"/>
            <ac:spMk id="3" creationId="{432986BF-9782-26A2-EBEA-F63A98C45275}"/>
          </ac:spMkLst>
        </pc:spChg>
      </pc:sldChg>
      <pc:sldChg chg="modSp new">
        <pc:chgData name="Carola Hufkens" userId="S::carola.hufkens@zonnebloem.nl::29140bdf-5f1d-4e8d-b015-89b3c0520970" providerId="AD" clId="Web-{5CF9C5EF-F699-41A1-88E7-463601CAC794}" dt="2023-02-02T10:51:59.609" v="1252" actId="20577"/>
        <pc:sldMkLst>
          <pc:docMk/>
          <pc:sldMk cId="1063120598" sldId="877"/>
        </pc:sldMkLst>
        <pc:spChg chg="mod">
          <ac:chgData name="Carola Hufkens" userId="S::carola.hufkens@zonnebloem.nl::29140bdf-5f1d-4e8d-b015-89b3c0520970" providerId="AD" clId="Web-{5CF9C5EF-F699-41A1-88E7-463601CAC794}" dt="2023-02-02T10:51:59.609" v="1252" actId="20577"/>
          <ac:spMkLst>
            <pc:docMk/>
            <pc:sldMk cId="1063120598" sldId="877"/>
            <ac:spMk id="2" creationId="{A00588F6-7D9B-1379-C941-5E315BCEE77F}"/>
          </ac:spMkLst>
        </pc:spChg>
      </pc:sldChg>
      <pc:sldChg chg="modSp new">
        <pc:chgData name="Carola Hufkens" userId="S::carola.hufkens@zonnebloem.nl::29140bdf-5f1d-4e8d-b015-89b3c0520970" providerId="AD" clId="Web-{5CF9C5EF-F699-41A1-88E7-463601CAC794}" dt="2023-02-02T11:00:23.549" v="1723" actId="20577"/>
        <pc:sldMkLst>
          <pc:docMk/>
          <pc:sldMk cId="4219621847" sldId="878"/>
        </pc:sldMkLst>
        <pc:spChg chg="mod">
          <ac:chgData name="Carola Hufkens" userId="S::carola.hufkens@zonnebloem.nl::29140bdf-5f1d-4e8d-b015-89b3c0520970" providerId="AD" clId="Web-{5CF9C5EF-F699-41A1-88E7-463601CAC794}" dt="2023-02-02T11:00:23.549" v="1723" actId="20577"/>
          <ac:spMkLst>
            <pc:docMk/>
            <pc:sldMk cId="4219621847" sldId="878"/>
            <ac:spMk id="3" creationId="{772B8DD8-2824-F4F7-28D3-115391CD18EB}"/>
          </ac:spMkLst>
        </pc:spChg>
      </pc:sldChg>
      <pc:sldChg chg="modSp new">
        <pc:chgData name="Carola Hufkens" userId="S::carola.hufkens@zonnebloem.nl::29140bdf-5f1d-4e8d-b015-89b3c0520970" providerId="AD" clId="Web-{5CF9C5EF-F699-41A1-88E7-463601CAC794}" dt="2023-02-02T11:02:18.429" v="1734" actId="20577"/>
        <pc:sldMkLst>
          <pc:docMk/>
          <pc:sldMk cId="4041885004" sldId="879"/>
        </pc:sldMkLst>
        <pc:spChg chg="mod">
          <ac:chgData name="Carola Hufkens" userId="S::carola.hufkens@zonnebloem.nl::29140bdf-5f1d-4e8d-b015-89b3c0520970" providerId="AD" clId="Web-{5CF9C5EF-F699-41A1-88E7-463601CAC794}" dt="2023-02-02T11:02:18.429" v="1734" actId="20577"/>
          <ac:spMkLst>
            <pc:docMk/>
            <pc:sldMk cId="4041885004" sldId="879"/>
            <ac:spMk id="2" creationId="{AB00951C-4B10-9F22-D1C8-BA172930C5CB}"/>
          </ac:spMkLst>
        </pc:spChg>
      </pc:sldChg>
      <pc:sldChg chg="new">
        <pc:chgData name="Carola Hufkens" userId="S::carola.hufkens@zonnebloem.nl::29140bdf-5f1d-4e8d-b015-89b3c0520970" providerId="AD" clId="Web-{5CF9C5EF-F699-41A1-88E7-463601CAC794}" dt="2023-02-02T11:02:26.695" v="1735"/>
        <pc:sldMkLst>
          <pc:docMk/>
          <pc:sldMk cId="3161162559" sldId="880"/>
        </pc:sldMkLst>
      </pc:sldChg>
    </pc:docChg>
  </pc:docChgLst>
  <pc:docChgLst>
    <pc:chgData name="Carola Hufkens" userId="S::carola.hufkens@zonnebloem.nl::29140bdf-5f1d-4e8d-b015-89b3c0520970" providerId="AD" clId="Web-{070F456B-4714-40A5-BA9B-B3F090AA6574}"/>
    <pc:docChg chg="addSld delSld modSld sldOrd modSection">
      <pc:chgData name="Carola Hufkens" userId="S::carola.hufkens@zonnebloem.nl::29140bdf-5f1d-4e8d-b015-89b3c0520970" providerId="AD" clId="Web-{070F456B-4714-40A5-BA9B-B3F090AA6574}" dt="2024-01-16T10:10:19.969" v="371"/>
      <pc:docMkLst>
        <pc:docMk/>
      </pc:docMkLst>
      <pc:sldChg chg="ord">
        <pc:chgData name="Carola Hufkens" userId="S::carola.hufkens@zonnebloem.nl::29140bdf-5f1d-4e8d-b015-89b3c0520970" providerId="AD" clId="Web-{070F456B-4714-40A5-BA9B-B3F090AA6574}" dt="2024-01-16T09:14:06.273" v="13"/>
        <pc:sldMkLst>
          <pc:docMk/>
          <pc:sldMk cId="2008804844" sldId="856"/>
        </pc:sldMkLst>
      </pc:sldChg>
      <pc:sldChg chg="modSp">
        <pc:chgData name="Carola Hufkens" userId="S::carola.hufkens@zonnebloem.nl::29140bdf-5f1d-4e8d-b015-89b3c0520970" providerId="AD" clId="Web-{070F456B-4714-40A5-BA9B-B3F090AA6574}" dt="2024-01-16T09:14:02.023" v="12" actId="20577"/>
        <pc:sldMkLst>
          <pc:docMk/>
          <pc:sldMk cId="722937701" sldId="857"/>
        </pc:sldMkLst>
        <pc:spChg chg="mod">
          <ac:chgData name="Carola Hufkens" userId="S::carola.hufkens@zonnebloem.nl::29140bdf-5f1d-4e8d-b015-89b3c0520970" providerId="AD" clId="Web-{070F456B-4714-40A5-BA9B-B3F090AA6574}" dt="2024-01-16T09:14:02.023" v="12" actId="20577"/>
          <ac:spMkLst>
            <pc:docMk/>
            <pc:sldMk cId="722937701" sldId="857"/>
            <ac:spMk id="3" creationId="{1B4D04D1-F4BF-AFF2-9322-8C52CC6F8EA7}"/>
          </ac:spMkLst>
        </pc:spChg>
      </pc:sldChg>
      <pc:sldChg chg="ord">
        <pc:chgData name="Carola Hufkens" userId="S::carola.hufkens@zonnebloem.nl::29140bdf-5f1d-4e8d-b015-89b3c0520970" providerId="AD" clId="Web-{070F456B-4714-40A5-BA9B-B3F090AA6574}" dt="2024-01-16T09:58:05.712" v="369"/>
        <pc:sldMkLst>
          <pc:docMk/>
          <pc:sldMk cId="864319724" sldId="858"/>
        </pc:sldMkLst>
      </pc:sldChg>
      <pc:sldChg chg="modSp ord">
        <pc:chgData name="Carola Hufkens" userId="S::carola.hufkens@zonnebloem.nl::29140bdf-5f1d-4e8d-b015-89b3c0520970" providerId="AD" clId="Web-{070F456B-4714-40A5-BA9B-B3F090AA6574}" dt="2024-01-16T10:10:19.969" v="371"/>
        <pc:sldMkLst>
          <pc:docMk/>
          <pc:sldMk cId="2373108586" sldId="859"/>
        </pc:sldMkLst>
        <pc:spChg chg="mod">
          <ac:chgData name="Carola Hufkens" userId="S::carola.hufkens@zonnebloem.nl::29140bdf-5f1d-4e8d-b015-89b3c0520970" providerId="AD" clId="Web-{070F456B-4714-40A5-BA9B-B3F090AA6574}" dt="2024-01-16T09:27:37.907" v="20" actId="20577"/>
          <ac:spMkLst>
            <pc:docMk/>
            <pc:sldMk cId="2373108586" sldId="859"/>
            <ac:spMk id="3" creationId="{5603F318-B4AA-D90E-7919-6B887CE502F1}"/>
          </ac:spMkLst>
        </pc:spChg>
      </pc:sldChg>
      <pc:sldChg chg="ord">
        <pc:chgData name="Carola Hufkens" userId="S::carola.hufkens@zonnebloem.nl::29140bdf-5f1d-4e8d-b015-89b3c0520970" providerId="AD" clId="Web-{070F456B-4714-40A5-BA9B-B3F090AA6574}" dt="2024-01-16T09:58:16.431" v="370"/>
        <pc:sldMkLst>
          <pc:docMk/>
          <pc:sldMk cId="2518502382" sldId="861"/>
        </pc:sldMkLst>
      </pc:sldChg>
      <pc:sldChg chg="del">
        <pc:chgData name="Carola Hufkens" userId="S::carola.hufkens@zonnebloem.nl::29140bdf-5f1d-4e8d-b015-89b3c0520970" providerId="AD" clId="Web-{070F456B-4714-40A5-BA9B-B3F090AA6574}" dt="2024-01-16T09:51:54.701" v="331"/>
        <pc:sldMkLst>
          <pc:docMk/>
          <pc:sldMk cId="2106061739" sldId="862"/>
        </pc:sldMkLst>
      </pc:sldChg>
      <pc:sldChg chg="modSp">
        <pc:chgData name="Carola Hufkens" userId="S::carola.hufkens@zonnebloem.nl::29140bdf-5f1d-4e8d-b015-89b3c0520970" providerId="AD" clId="Web-{070F456B-4714-40A5-BA9B-B3F090AA6574}" dt="2024-01-16T09:31:54.055" v="26" actId="20577"/>
        <pc:sldMkLst>
          <pc:docMk/>
          <pc:sldMk cId="2474376620" sldId="864"/>
        </pc:sldMkLst>
        <pc:spChg chg="mod">
          <ac:chgData name="Carola Hufkens" userId="S::carola.hufkens@zonnebloem.nl::29140bdf-5f1d-4e8d-b015-89b3c0520970" providerId="AD" clId="Web-{070F456B-4714-40A5-BA9B-B3F090AA6574}" dt="2024-01-16T09:31:54.055" v="26" actId="20577"/>
          <ac:spMkLst>
            <pc:docMk/>
            <pc:sldMk cId="2474376620" sldId="864"/>
            <ac:spMk id="2" creationId="{4749BAC0-96E0-F2C7-6E06-79CFAFC2BC95}"/>
          </ac:spMkLst>
        </pc:spChg>
      </pc:sldChg>
      <pc:sldChg chg="modSp">
        <pc:chgData name="Carola Hufkens" userId="S::carola.hufkens@zonnebloem.nl::29140bdf-5f1d-4e8d-b015-89b3c0520970" providerId="AD" clId="Web-{070F456B-4714-40A5-BA9B-B3F090AA6574}" dt="2024-01-16T09:42:48.950" v="292" actId="20577"/>
        <pc:sldMkLst>
          <pc:docMk/>
          <pc:sldMk cId="170462163" sldId="867"/>
        </pc:sldMkLst>
        <pc:spChg chg="mod">
          <ac:chgData name="Carola Hufkens" userId="S::carola.hufkens@zonnebloem.nl::29140bdf-5f1d-4e8d-b015-89b3c0520970" providerId="AD" clId="Web-{070F456B-4714-40A5-BA9B-B3F090AA6574}" dt="2024-01-16T09:42:48.950" v="292" actId="20577"/>
          <ac:spMkLst>
            <pc:docMk/>
            <pc:sldMk cId="170462163" sldId="867"/>
            <ac:spMk id="3" creationId="{4951F14F-8603-593B-FB4E-0E91E50BAC39}"/>
          </ac:spMkLst>
        </pc:spChg>
      </pc:sldChg>
      <pc:sldChg chg="modSp">
        <pc:chgData name="Carola Hufkens" userId="S::carola.hufkens@zonnebloem.nl::29140bdf-5f1d-4e8d-b015-89b3c0520970" providerId="AD" clId="Web-{070F456B-4714-40A5-BA9B-B3F090AA6574}" dt="2024-01-16T09:55:24.332" v="366" actId="20577"/>
        <pc:sldMkLst>
          <pc:docMk/>
          <pc:sldMk cId="2098706200" sldId="868"/>
        </pc:sldMkLst>
        <pc:spChg chg="mod">
          <ac:chgData name="Carola Hufkens" userId="S::carola.hufkens@zonnebloem.nl::29140bdf-5f1d-4e8d-b015-89b3c0520970" providerId="AD" clId="Web-{070F456B-4714-40A5-BA9B-B3F090AA6574}" dt="2024-01-16T09:55:24.332" v="366" actId="20577"/>
          <ac:spMkLst>
            <pc:docMk/>
            <pc:sldMk cId="2098706200" sldId="868"/>
            <ac:spMk id="2" creationId="{5AD1EFAE-0CF6-EEE0-1B4B-93A6DFD0551C}"/>
          </ac:spMkLst>
        </pc:spChg>
      </pc:sldChg>
      <pc:sldChg chg="modSp del">
        <pc:chgData name="Carola Hufkens" userId="S::carola.hufkens@zonnebloem.nl::29140bdf-5f1d-4e8d-b015-89b3c0520970" providerId="AD" clId="Web-{070F456B-4714-40A5-BA9B-B3F090AA6574}" dt="2024-01-16T09:43:23.701" v="297"/>
        <pc:sldMkLst>
          <pc:docMk/>
          <pc:sldMk cId="1874574596" sldId="869"/>
        </pc:sldMkLst>
        <pc:spChg chg="mod">
          <ac:chgData name="Carola Hufkens" userId="S::carola.hufkens@zonnebloem.nl::29140bdf-5f1d-4e8d-b015-89b3c0520970" providerId="AD" clId="Web-{070F456B-4714-40A5-BA9B-B3F090AA6574}" dt="2024-01-16T09:43:20.029" v="296" actId="20577"/>
          <ac:spMkLst>
            <pc:docMk/>
            <pc:sldMk cId="1874574596" sldId="869"/>
            <ac:spMk id="2" creationId="{412B95F9-4BA7-8BCF-B42C-7AC3E623AEE6}"/>
          </ac:spMkLst>
        </pc:spChg>
        <pc:spChg chg="mod">
          <ac:chgData name="Carola Hufkens" userId="S::carola.hufkens@zonnebloem.nl::29140bdf-5f1d-4e8d-b015-89b3c0520970" providerId="AD" clId="Web-{070F456B-4714-40A5-BA9B-B3F090AA6574}" dt="2024-01-16T09:43:16.935" v="295" actId="20577"/>
          <ac:spMkLst>
            <pc:docMk/>
            <pc:sldMk cId="1874574596" sldId="869"/>
            <ac:spMk id="13" creationId="{75D114DC-2F4B-8F0C-9FBF-F73AE589E8DD}"/>
          </ac:spMkLst>
        </pc:spChg>
      </pc:sldChg>
      <pc:sldChg chg="modSp">
        <pc:chgData name="Carola Hufkens" userId="S::carola.hufkens@zonnebloem.nl::29140bdf-5f1d-4e8d-b015-89b3c0520970" providerId="AD" clId="Web-{070F456B-4714-40A5-BA9B-B3F090AA6574}" dt="2024-01-16T09:45:15.501" v="309" actId="20577"/>
        <pc:sldMkLst>
          <pc:docMk/>
          <pc:sldMk cId="56272142" sldId="870"/>
        </pc:sldMkLst>
        <pc:spChg chg="mod">
          <ac:chgData name="Carola Hufkens" userId="S::carola.hufkens@zonnebloem.nl::29140bdf-5f1d-4e8d-b015-89b3c0520970" providerId="AD" clId="Web-{070F456B-4714-40A5-BA9B-B3F090AA6574}" dt="2024-01-16T09:45:15.501" v="309" actId="20577"/>
          <ac:spMkLst>
            <pc:docMk/>
            <pc:sldMk cId="56272142" sldId="870"/>
            <ac:spMk id="3" creationId="{723CDDEC-A983-08B6-010B-C20027E6C245}"/>
          </ac:spMkLst>
        </pc:spChg>
      </pc:sldChg>
      <pc:sldChg chg="modSp ord">
        <pc:chgData name="Carola Hufkens" userId="S::carola.hufkens@zonnebloem.nl::29140bdf-5f1d-4e8d-b015-89b3c0520970" providerId="AD" clId="Web-{070F456B-4714-40A5-BA9B-B3F090AA6574}" dt="2024-01-16T09:54:26.721" v="357" actId="20577"/>
        <pc:sldMkLst>
          <pc:docMk/>
          <pc:sldMk cId="4041885004" sldId="879"/>
        </pc:sldMkLst>
        <pc:spChg chg="mod">
          <ac:chgData name="Carola Hufkens" userId="S::carola.hufkens@zonnebloem.nl::29140bdf-5f1d-4e8d-b015-89b3c0520970" providerId="AD" clId="Web-{070F456B-4714-40A5-BA9B-B3F090AA6574}" dt="2024-01-16T09:54:26.721" v="357" actId="20577"/>
          <ac:spMkLst>
            <pc:docMk/>
            <pc:sldMk cId="4041885004" sldId="879"/>
            <ac:spMk id="2" creationId="{AB00951C-4B10-9F22-D1C8-BA172930C5CB}"/>
          </ac:spMkLst>
        </pc:spChg>
      </pc:sldChg>
      <pc:sldChg chg="ord">
        <pc:chgData name="Carola Hufkens" userId="S::carola.hufkens@zonnebloem.nl::29140bdf-5f1d-4e8d-b015-89b3c0520970" providerId="AD" clId="Web-{070F456B-4714-40A5-BA9B-B3F090AA6574}" dt="2024-01-16T09:48:10.897" v="325"/>
        <pc:sldMkLst>
          <pc:docMk/>
          <pc:sldMk cId="1143563155" sldId="881"/>
        </pc:sldMkLst>
      </pc:sldChg>
      <pc:sldChg chg="ord">
        <pc:chgData name="Carola Hufkens" userId="S::carola.hufkens@zonnebloem.nl::29140bdf-5f1d-4e8d-b015-89b3c0520970" providerId="AD" clId="Web-{070F456B-4714-40A5-BA9B-B3F090AA6574}" dt="2024-01-16T09:49:06.462" v="329"/>
        <pc:sldMkLst>
          <pc:docMk/>
          <pc:sldMk cId="3353849490" sldId="883"/>
        </pc:sldMkLst>
      </pc:sldChg>
      <pc:sldChg chg="ord">
        <pc:chgData name="Carola Hufkens" userId="S::carola.hufkens@zonnebloem.nl::29140bdf-5f1d-4e8d-b015-89b3c0520970" providerId="AD" clId="Web-{070F456B-4714-40A5-BA9B-B3F090AA6574}" dt="2024-01-16T09:48:45.305" v="328"/>
        <pc:sldMkLst>
          <pc:docMk/>
          <pc:sldMk cId="848419095" sldId="886"/>
        </pc:sldMkLst>
      </pc:sldChg>
      <pc:sldChg chg="del">
        <pc:chgData name="Carola Hufkens" userId="S::carola.hufkens@zonnebloem.nl::29140bdf-5f1d-4e8d-b015-89b3c0520970" providerId="AD" clId="Web-{070F456B-4714-40A5-BA9B-B3F090AA6574}" dt="2024-01-16T09:43:33.123" v="298"/>
        <pc:sldMkLst>
          <pc:docMk/>
          <pc:sldMk cId="1864464917" sldId="913"/>
        </pc:sldMkLst>
      </pc:sldChg>
      <pc:sldChg chg="ord">
        <pc:chgData name="Carola Hufkens" userId="S::carola.hufkens@zonnebloem.nl::29140bdf-5f1d-4e8d-b015-89b3c0520970" providerId="AD" clId="Web-{070F456B-4714-40A5-BA9B-B3F090AA6574}" dt="2024-01-16T09:27:59.517" v="21"/>
        <pc:sldMkLst>
          <pc:docMk/>
          <pc:sldMk cId="2015999428" sldId="914"/>
        </pc:sldMkLst>
      </pc:sldChg>
      <pc:sldChg chg="modSp new">
        <pc:chgData name="Carola Hufkens" userId="S::carola.hufkens@zonnebloem.nl::29140bdf-5f1d-4e8d-b015-89b3c0520970" providerId="AD" clId="Web-{070F456B-4714-40A5-BA9B-B3F090AA6574}" dt="2024-01-16T09:38:18.426" v="194" actId="20577"/>
        <pc:sldMkLst>
          <pc:docMk/>
          <pc:sldMk cId="1316363210" sldId="915"/>
        </pc:sldMkLst>
        <pc:spChg chg="mod">
          <ac:chgData name="Carola Hufkens" userId="S::carola.hufkens@zonnebloem.nl::29140bdf-5f1d-4e8d-b015-89b3c0520970" providerId="AD" clId="Web-{070F456B-4714-40A5-BA9B-B3F090AA6574}" dt="2024-01-16T09:32:17.681" v="29" actId="20577"/>
          <ac:spMkLst>
            <pc:docMk/>
            <pc:sldMk cId="1316363210" sldId="915"/>
            <ac:spMk id="2" creationId="{A6D7656D-56AB-94FF-3D96-D33A284AE546}"/>
          </ac:spMkLst>
        </pc:spChg>
        <pc:spChg chg="mod">
          <ac:chgData name="Carola Hufkens" userId="S::carola.hufkens@zonnebloem.nl::29140bdf-5f1d-4e8d-b015-89b3c0520970" providerId="AD" clId="Web-{070F456B-4714-40A5-BA9B-B3F090AA6574}" dt="2024-01-16T09:38:18.426" v="194" actId="20577"/>
          <ac:spMkLst>
            <pc:docMk/>
            <pc:sldMk cId="1316363210" sldId="915"/>
            <ac:spMk id="3" creationId="{D39BD2EE-10A8-94E4-D497-05841FB06E43}"/>
          </ac:spMkLst>
        </pc:spChg>
      </pc:sldChg>
    </pc:docChg>
  </pc:docChgLst>
  <pc:docChgLst>
    <pc:chgData name="BVK Boordverpleegkundige" userId="S::bvk@zonnebloem.nl::34fae0f0-59e9-44ed-9f12-8c5d93350f69" providerId="AD" clId="Web-{F951F597-71DB-4DE6-A6CE-84EC79EC69AE}"/>
    <pc:docChg chg="modSld">
      <pc:chgData name="BVK Boordverpleegkundige" userId="S::bvk@zonnebloem.nl::34fae0f0-59e9-44ed-9f12-8c5d93350f69" providerId="AD" clId="Web-{F951F597-71DB-4DE6-A6CE-84EC79EC69AE}" dt="2023-04-18T08:13:22.118" v="64" actId="20577"/>
      <pc:docMkLst>
        <pc:docMk/>
      </pc:docMkLst>
      <pc:sldChg chg="modSp">
        <pc:chgData name="BVK Boordverpleegkundige" userId="S::bvk@zonnebloem.nl::34fae0f0-59e9-44ed-9f12-8c5d93350f69" providerId="AD" clId="Web-{F951F597-71DB-4DE6-A6CE-84EC79EC69AE}" dt="2023-04-18T08:10:49.772" v="32" actId="20577"/>
        <pc:sldMkLst>
          <pc:docMk/>
          <pc:sldMk cId="2630535777" sldId="875"/>
        </pc:sldMkLst>
        <pc:spChg chg="mod">
          <ac:chgData name="BVK Boordverpleegkundige" userId="S::bvk@zonnebloem.nl::34fae0f0-59e9-44ed-9f12-8c5d93350f69" providerId="AD" clId="Web-{F951F597-71DB-4DE6-A6CE-84EC79EC69AE}" dt="2023-04-18T08:10:49.772" v="32" actId="20577"/>
          <ac:spMkLst>
            <pc:docMk/>
            <pc:sldMk cId="2630535777" sldId="875"/>
            <ac:spMk id="3" creationId="{31721016-AD83-4BDD-E6D7-18F9AD24F76C}"/>
          </ac:spMkLst>
        </pc:spChg>
      </pc:sldChg>
      <pc:sldChg chg="modSp">
        <pc:chgData name="BVK Boordverpleegkundige" userId="S::bvk@zonnebloem.nl::34fae0f0-59e9-44ed-9f12-8c5d93350f69" providerId="AD" clId="Web-{F951F597-71DB-4DE6-A6CE-84EC79EC69AE}" dt="2023-04-18T08:12:11.305" v="51" actId="20577"/>
        <pc:sldMkLst>
          <pc:docMk/>
          <pc:sldMk cId="4219621847" sldId="878"/>
        </pc:sldMkLst>
        <pc:spChg chg="mod">
          <ac:chgData name="BVK Boordverpleegkundige" userId="S::bvk@zonnebloem.nl::34fae0f0-59e9-44ed-9f12-8c5d93350f69" providerId="AD" clId="Web-{F951F597-71DB-4DE6-A6CE-84EC79EC69AE}" dt="2023-04-18T08:12:11.305" v="51" actId="20577"/>
          <ac:spMkLst>
            <pc:docMk/>
            <pc:sldMk cId="4219621847" sldId="878"/>
            <ac:spMk id="3" creationId="{772B8DD8-2824-F4F7-28D3-115391CD18EB}"/>
          </ac:spMkLst>
        </pc:spChg>
      </pc:sldChg>
      <pc:sldChg chg="modSp">
        <pc:chgData name="BVK Boordverpleegkundige" userId="S::bvk@zonnebloem.nl::34fae0f0-59e9-44ed-9f12-8c5d93350f69" providerId="AD" clId="Web-{F951F597-71DB-4DE6-A6CE-84EC79EC69AE}" dt="2023-04-18T08:13:22.118" v="64" actId="20577"/>
        <pc:sldMkLst>
          <pc:docMk/>
          <pc:sldMk cId="3353849490" sldId="883"/>
        </pc:sldMkLst>
        <pc:spChg chg="mod">
          <ac:chgData name="BVK Boordverpleegkundige" userId="S::bvk@zonnebloem.nl::34fae0f0-59e9-44ed-9f12-8c5d93350f69" providerId="AD" clId="Web-{F951F597-71DB-4DE6-A6CE-84EC79EC69AE}" dt="2023-04-18T08:13:22.118" v="64" actId="20577"/>
          <ac:spMkLst>
            <pc:docMk/>
            <pc:sldMk cId="3353849490" sldId="883"/>
            <ac:spMk id="3" creationId="{80B9DB2A-7D2D-BC59-9AE9-03B7985EF0B0}"/>
          </ac:spMkLst>
        </pc:spChg>
      </pc:sldChg>
    </pc:docChg>
  </pc:docChgLst>
  <pc:docChgLst>
    <pc:chgData name="Carola Hufkens" userId="S::carola.hufkens@zonnebloem.nl::29140bdf-5f1d-4e8d-b015-89b3c0520970" providerId="AD" clId="Web-{F7B0671F-30F1-BA8A-39DD-D2213DA824B7}"/>
    <pc:docChg chg="addSld modSld sldOrd modSection">
      <pc:chgData name="Carola Hufkens" userId="S::carola.hufkens@zonnebloem.nl::29140bdf-5f1d-4e8d-b015-89b3c0520970" providerId="AD" clId="Web-{F7B0671F-30F1-BA8A-39DD-D2213DA824B7}" dt="2025-02-04T13:08:38.761" v="270"/>
      <pc:docMkLst>
        <pc:docMk/>
      </pc:docMkLst>
      <pc:sldChg chg="ord">
        <pc:chgData name="Carola Hufkens" userId="S::carola.hufkens@zonnebloem.nl::29140bdf-5f1d-4e8d-b015-89b3c0520970" providerId="AD" clId="Web-{F7B0671F-30F1-BA8A-39DD-D2213DA824B7}" dt="2025-02-04T12:57:03.194" v="0"/>
        <pc:sldMkLst>
          <pc:docMk/>
          <pc:sldMk cId="722937701" sldId="857"/>
        </pc:sldMkLst>
      </pc:sldChg>
      <pc:sldChg chg="modSp">
        <pc:chgData name="Carola Hufkens" userId="S::carola.hufkens@zonnebloem.nl::29140bdf-5f1d-4e8d-b015-89b3c0520970" providerId="AD" clId="Web-{F7B0671F-30F1-BA8A-39DD-D2213DA824B7}" dt="2025-02-04T12:59:17.620" v="7" actId="20577"/>
        <pc:sldMkLst>
          <pc:docMk/>
          <pc:sldMk cId="2373108586" sldId="859"/>
        </pc:sldMkLst>
        <pc:spChg chg="mod">
          <ac:chgData name="Carola Hufkens" userId="S::carola.hufkens@zonnebloem.nl::29140bdf-5f1d-4e8d-b015-89b3c0520970" providerId="AD" clId="Web-{F7B0671F-30F1-BA8A-39DD-D2213DA824B7}" dt="2025-02-04T12:59:17.620" v="7" actId="20577"/>
          <ac:spMkLst>
            <pc:docMk/>
            <pc:sldMk cId="2373108586" sldId="859"/>
            <ac:spMk id="3" creationId="{5603F318-B4AA-D90E-7919-6B887CE502F1}"/>
          </ac:spMkLst>
        </pc:spChg>
      </pc:sldChg>
      <pc:sldChg chg="ord">
        <pc:chgData name="Carola Hufkens" userId="S::carola.hufkens@zonnebloem.nl::29140bdf-5f1d-4e8d-b015-89b3c0520970" providerId="AD" clId="Web-{F7B0671F-30F1-BA8A-39DD-D2213DA824B7}" dt="2025-02-04T12:57:56.680" v="1"/>
        <pc:sldMkLst>
          <pc:docMk/>
          <pc:sldMk cId="2518502382" sldId="861"/>
        </pc:sldMkLst>
      </pc:sldChg>
      <pc:sldChg chg="modSp ord">
        <pc:chgData name="Carola Hufkens" userId="S::carola.hufkens@zonnebloem.nl::29140bdf-5f1d-4e8d-b015-89b3c0520970" providerId="AD" clId="Web-{F7B0671F-30F1-BA8A-39DD-D2213DA824B7}" dt="2025-02-04T13:07:36.056" v="269"/>
        <pc:sldMkLst>
          <pc:docMk/>
          <pc:sldMk cId="2474376620" sldId="864"/>
        </pc:sldMkLst>
        <pc:spChg chg="mod">
          <ac:chgData name="Carola Hufkens" userId="S::carola.hufkens@zonnebloem.nl::29140bdf-5f1d-4e8d-b015-89b3c0520970" providerId="AD" clId="Web-{F7B0671F-30F1-BA8A-39DD-D2213DA824B7}" dt="2025-02-04T13:07:34.759" v="268" actId="20577"/>
          <ac:spMkLst>
            <pc:docMk/>
            <pc:sldMk cId="2474376620" sldId="864"/>
            <ac:spMk id="2" creationId="{4749BAC0-96E0-F2C7-6E06-79CFAFC2BC95}"/>
          </ac:spMkLst>
        </pc:spChg>
      </pc:sldChg>
      <pc:sldChg chg="ord">
        <pc:chgData name="Carola Hufkens" userId="S::carola.hufkens@zonnebloem.nl::29140bdf-5f1d-4e8d-b015-89b3c0520970" providerId="AD" clId="Web-{F7B0671F-30F1-BA8A-39DD-D2213DA824B7}" dt="2025-02-04T13:00:51.310" v="40"/>
        <pc:sldMkLst>
          <pc:docMk/>
          <pc:sldMk cId="4219621847" sldId="878"/>
        </pc:sldMkLst>
      </pc:sldChg>
      <pc:sldChg chg="modSp">
        <pc:chgData name="Carola Hufkens" userId="S::carola.hufkens@zonnebloem.nl::29140bdf-5f1d-4e8d-b015-89b3c0520970" providerId="AD" clId="Web-{F7B0671F-30F1-BA8A-39DD-D2213DA824B7}" dt="2025-02-04T13:00:51.185" v="39" actId="20577"/>
        <pc:sldMkLst>
          <pc:docMk/>
          <pc:sldMk cId="2068666773" sldId="910"/>
        </pc:sldMkLst>
        <pc:spChg chg="mod">
          <ac:chgData name="Carola Hufkens" userId="S::carola.hufkens@zonnebloem.nl::29140bdf-5f1d-4e8d-b015-89b3c0520970" providerId="AD" clId="Web-{F7B0671F-30F1-BA8A-39DD-D2213DA824B7}" dt="2025-02-04T13:00:51.185" v="39" actId="20577"/>
          <ac:spMkLst>
            <pc:docMk/>
            <pc:sldMk cId="2068666773" sldId="910"/>
            <ac:spMk id="3" creationId="{87F64C96-2C99-D5D6-435F-913862A8F10C}"/>
          </ac:spMkLst>
        </pc:spChg>
      </pc:sldChg>
      <pc:sldChg chg="ord">
        <pc:chgData name="Carola Hufkens" userId="S::carola.hufkens@zonnebloem.nl::29140bdf-5f1d-4e8d-b015-89b3c0520970" providerId="AD" clId="Web-{F7B0671F-30F1-BA8A-39DD-D2213DA824B7}" dt="2025-02-04T13:08:38.761" v="270"/>
        <pc:sldMkLst>
          <pc:docMk/>
          <pc:sldMk cId="2015999428" sldId="914"/>
        </pc:sldMkLst>
      </pc:sldChg>
      <pc:sldChg chg="modSp new">
        <pc:chgData name="Carola Hufkens" userId="S::carola.hufkens@zonnebloem.nl::29140bdf-5f1d-4e8d-b015-89b3c0520970" providerId="AD" clId="Web-{F7B0671F-30F1-BA8A-39DD-D2213DA824B7}" dt="2025-02-04T13:06:58.289" v="259" actId="20577"/>
        <pc:sldMkLst>
          <pc:docMk/>
          <pc:sldMk cId="2296663736" sldId="916"/>
        </pc:sldMkLst>
        <pc:spChg chg="mod">
          <ac:chgData name="Carola Hufkens" userId="S::carola.hufkens@zonnebloem.nl::29140bdf-5f1d-4e8d-b015-89b3c0520970" providerId="AD" clId="Web-{F7B0671F-30F1-BA8A-39DD-D2213DA824B7}" dt="2025-02-04T13:03:03.721" v="64" actId="20577"/>
          <ac:spMkLst>
            <pc:docMk/>
            <pc:sldMk cId="2296663736" sldId="916"/>
            <ac:spMk id="2" creationId="{8F0093A8-7E3E-9250-AC76-375E2A238D59}"/>
          </ac:spMkLst>
        </pc:spChg>
        <pc:spChg chg="mod">
          <ac:chgData name="Carola Hufkens" userId="S::carola.hufkens@zonnebloem.nl::29140bdf-5f1d-4e8d-b015-89b3c0520970" providerId="AD" clId="Web-{F7B0671F-30F1-BA8A-39DD-D2213DA824B7}" dt="2025-02-04T13:06:58.289" v="259" actId="20577"/>
          <ac:spMkLst>
            <pc:docMk/>
            <pc:sldMk cId="2296663736" sldId="916"/>
            <ac:spMk id="3" creationId="{A84EBF13-C0D4-3D1E-C126-A6D187C31E6C}"/>
          </ac:spMkLst>
        </pc:spChg>
      </pc:sldChg>
    </pc:docChg>
  </pc:docChgLst>
  <pc:docChgLst>
    <pc:chgData name="Carola Hufkens" userId="S::carola.hufkens@zonnebloem.nl::29140bdf-5f1d-4e8d-b015-89b3c0520970" providerId="AD" clId="Web-{2EE5257E-A5D2-4B20-A07E-D6CE9A95ED71}"/>
    <pc:docChg chg="delSld modSection">
      <pc:chgData name="Carola Hufkens" userId="S::carola.hufkens@zonnebloem.nl::29140bdf-5f1d-4e8d-b015-89b3c0520970" providerId="AD" clId="Web-{2EE5257E-A5D2-4B20-A07E-D6CE9A95ED71}" dt="2023-02-02T15:39:24.901" v="3"/>
      <pc:docMkLst>
        <pc:docMk/>
      </pc:docMkLst>
      <pc:sldChg chg="del">
        <pc:chgData name="Carola Hufkens" userId="S::carola.hufkens@zonnebloem.nl::29140bdf-5f1d-4e8d-b015-89b3c0520970" providerId="AD" clId="Web-{2EE5257E-A5D2-4B20-A07E-D6CE9A95ED71}" dt="2023-02-02T15:39:22.542" v="0"/>
        <pc:sldMkLst>
          <pc:docMk/>
          <pc:sldMk cId="1656049819" sldId="871"/>
        </pc:sldMkLst>
      </pc:sldChg>
      <pc:sldChg chg="del">
        <pc:chgData name="Carola Hufkens" userId="S::carola.hufkens@zonnebloem.nl::29140bdf-5f1d-4e8d-b015-89b3c0520970" providerId="AD" clId="Web-{2EE5257E-A5D2-4B20-A07E-D6CE9A95ED71}" dt="2023-02-02T15:39:23.511" v="1"/>
        <pc:sldMkLst>
          <pc:docMk/>
          <pc:sldMk cId="3764609152" sldId="872"/>
        </pc:sldMkLst>
      </pc:sldChg>
      <pc:sldChg chg="del">
        <pc:chgData name="Carola Hufkens" userId="S::carola.hufkens@zonnebloem.nl::29140bdf-5f1d-4e8d-b015-89b3c0520970" providerId="AD" clId="Web-{2EE5257E-A5D2-4B20-A07E-D6CE9A95ED71}" dt="2023-02-02T15:39:24.104" v="2"/>
        <pc:sldMkLst>
          <pc:docMk/>
          <pc:sldMk cId="2745902322" sldId="873"/>
        </pc:sldMkLst>
      </pc:sldChg>
      <pc:sldChg chg="del">
        <pc:chgData name="Carola Hufkens" userId="S::carola.hufkens@zonnebloem.nl::29140bdf-5f1d-4e8d-b015-89b3c0520970" providerId="AD" clId="Web-{2EE5257E-A5D2-4B20-A07E-D6CE9A95ED71}" dt="2023-02-02T15:39:24.901" v="3"/>
        <pc:sldMkLst>
          <pc:docMk/>
          <pc:sldMk cId="3011390140" sldId="874"/>
        </pc:sldMkLst>
      </pc:sldChg>
    </pc:docChg>
  </pc:docChgLst>
  <pc:docChgLst>
    <pc:chgData name="Carola Hufkens" userId="S::carola.hufkens@zonnebloem.nl::29140bdf-5f1d-4e8d-b015-89b3c0520970" providerId="AD" clId="Web-{BFE23158-E0CB-4B45-817A-797374C439C7}"/>
    <pc:docChg chg="modSld">
      <pc:chgData name="Carola Hufkens" userId="S::carola.hufkens@zonnebloem.nl::29140bdf-5f1d-4e8d-b015-89b3c0520970" providerId="AD" clId="Web-{BFE23158-E0CB-4B45-817A-797374C439C7}" dt="2023-02-03T12:43:22.613" v="45" actId="20577"/>
      <pc:docMkLst>
        <pc:docMk/>
      </pc:docMkLst>
      <pc:sldChg chg="modSp">
        <pc:chgData name="Carola Hufkens" userId="S::carola.hufkens@zonnebloem.nl::29140bdf-5f1d-4e8d-b015-89b3c0520970" providerId="AD" clId="Web-{BFE23158-E0CB-4B45-817A-797374C439C7}" dt="2023-02-03T12:36:37.603" v="39" actId="1076"/>
        <pc:sldMkLst>
          <pc:docMk/>
          <pc:sldMk cId="2008804844" sldId="856"/>
        </pc:sldMkLst>
        <pc:picChg chg="mod">
          <ac:chgData name="Carola Hufkens" userId="S::carola.hufkens@zonnebloem.nl::29140bdf-5f1d-4e8d-b015-89b3c0520970" providerId="AD" clId="Web-{BFE23158-E0CB-4B45-817A-797374C439C7}" dt="2023-02-03T12:36:37.603" v="39" actId="1076"/>
          <ac:picMkLst>
            <pc:docMk/>
            <pc:sldMk cId="2008804844" sldId="856"/>
            <ac:picMk id="6" creationId="{22145D8B-4989-FACA-A037-802725EB4169}"/>
          </ac:picMkLst>
        </pc:picChg>
      </pc:sldChg>
      <pc:sldChg chg="modSp">
        <pc:chgData name="Carola Hufkens" userId="S::carola.hufkens@zonnebloem.nl::29140bdf-5f1d-4e8d-b015-89b3c0520970" providerId="AD" clId="Web-{BFE23158-E0CB-4B45-817A-797374C439C7}" dt="2023-02-03T12:43:22.613" v="45" actId="20577"/>
        <pc:sldMkLst>
          <pc:docMk/>
          <pc:sldMk cId="722937701" sldId="857"/>
        </pc:sldMkLst>
        <pc:spChg chg="mod">
          <ac:chgData name="Carola Hufkens" userId="S::carola.hufkens@zonnebloem.nl::29140bdf-5f1d-4e8d-b015-89b3c0520970" providerId="AD" clId="Web-{BFE23158-E0CB-4B45-817A-797374C439C7}" dt="2023-02-03T12:43:22.613" v="45" actId="20577"/>
          <ac:spMkLst>
            <pc:docMk/>
            <pc:sldMk cId="722937701" sldId="857"/>
            <ac:spMk id="3" creationId="{1B4D04D1-F4BF-AFF2-9322-8C52CC6F8EA7}"/>
          </ac:spMkLst>
        </pc:spChg>
      </pc:sldChg>
      <pc:sldChg chg="modSp">
        <pc:chgData name="Carola Hufkens" userId="S::carola.hufkens@zonnebloem.nl::29140bdf-5f1d-4e8d-b015-89b3c0520970" providerId="AD" clId="Web-{BFE23158-E0CB-4B45-817A-797374C439C7}" dt="2023-02-03T12:28:06.028" v="31" actId="20577"/>
        <pc:sldMkLst>
          <pc:docMk/>
          <pc:sldMk cId="2373108586" sldId="859"/>
        </pc:sldMkLst>
        <pc:spChg chg="mod">
          <ac:chgData name="Carola Hufkens" userId="S::carola.hufkens@zonnebloem.nl::29140bdf-5f1d-4e8d-b015-89b3c0520970" providerId="AD" clId="Web-{BFE23158-E0CB-4B45-817A-797374C439C7}" dt="2023-02-03T12:28:06.028" v="31" actId="20577"/>
          <ac:spMkLst>
            <pc:docMk/>
            <pc:sldMk cId="2373108586" sldId="859"/>
            <ac:spMk id="3" creationId="{5603F318-B4AA-D90E-7919-6B887CE502F1}"/>
          </ac:spMkLst>
        </pc:spChg>
      </pc:sldChg>
      <pc:sldChg chg="modSp">
        <pc:chgData name="Carola Hufkens" userId="S::carola.hufkens@zonnebloem.nl::29140bdf-5f1d-4e8d-b015-89b3c0520970" providerId="AD" clId="Web-{BFE23158-E0CB-4B45-817A-797374C439C7}" dt="2023-02-03T12:29:24.327" v="32" actId="20577"/>
        <pc:sldMkLst>
          <pc:docMk/>
          <pc:sldMk cId="1874574596" sldId="869"/>
        </pc:sldMkLst>
        <pc:spChg chg="mod">
          <ac:chgData name="Carola Hufkens" userId="S::carola.hufkens@zonnebloem.nl::29140bdf-5f1d-4e8d-b015-89b3c0520970" providerId="AD" clId="Web-{BFE23158-E0CB-4B45-817A-797374C439C7}" dt="2023-02-03T12:29:24.327" v="32" actId="20577"/>
          <ac:spMkLst>
            <pc:docMk/>
            <pc:sldMk cId="1874574596" sldId="869"/>
            <ac:spMk id="2" creationId="{412B95F9-4BA7-8BCF-B42C-7AC3E623AEE6}"/>
          </ac:spMkLst>
        </pc:spChg>
      </pc:sldChg>
      <pc:sldChg chg="modSp">
        <pc:chgData name="Carola Hufkens" userId="S::carola.hufkens@zonnebloem.nl::29140bdf-5f1d-4e8d-b015-89b3c0520970" providerId="AD" clId="Web-{BFE23158-E0CB-4B45-817A-797374C439C7}" dt="2023-02-03T12:29:49.234" v="35" actId="20577"/>
        <pc:sldMkLst>
          <pc:docMk/>
          <pc:sldMk cId="56272142" sldId="870"/>
        </pc:sldMkLst>
        <pc:spChg chg="mod">
          <ac:chgData name="Carola Hufkens" userId="S::carola.hufkens@zonnebloem.nl::29140bdf-5f1d-4e8d-b015-89b3c0520970" providerId="AD" clId="Web-{BFE23158-E0CB-4B45-817A-797374C439C7}" dt="2023-02-03T12:29:49.234" v="35" actId="20577"/>
          <ac:spMkLst>
            <pc:docMk/>
            <pc:sldMk cId="56272142" sldId="870"/>
            <ac:spMk id="2" creationId="{D79BCEEE-86D7-D251-5F6B-B1FDB1CB8649}"/>
          </ac:spMkLst>
        </pc:spChg>
      </pc:sldChg>
    </pc:docChg>
  </pc:docChgLst>
  <pc:docChgLst>
    <pc:chgData name="José Verloop - Vervoort" userId="77190db9-8d36-48e9-8248-8870aa287213" providerId="ADAL" clId="{922D1430-E187-4C95-A452-6F010586CA74}"/>
    <pc:docChg chg="undo custSel modSld sldOrd">
      <pc:chgData name="José Verloop - Vervoort" userId="77190db9-8d36-48e9-8248-8870aa287213" providerId="ADAL" clId="{922D1430-E187-4C95-A452-6F010586CA74}" dt="2023-01-26T07:45:55.681" v="2411"/>
      <pc:docMkLst>
        <pc:docMk/>
      </pc:docMkLst>
      <pc:sldChg chg="addSp delSp modSp mod ord">
        <pc:chgData name="José Verloop - Vervoort" userId="77190db9-8d36-48e9-8248-8870aa287213" providerId="ADAL" clId="{922D1430-E187-4C95-A452-6F010586CA74}" dt="2023-01-24T07:56:17.031" v="1809" actId="478"/>
        <pc:sldMkLst>
          <pc:docMk/>
          <pc:sldMk cId="2008804844" sldId="856"/>
        </pc:sldMkLst>
        <pc:spChg chg="mod">
          <ac:chgData name="José Verloop - Vervoort" userId="77190db9-8d36-48e9-8248-8870aa287213" providerId="ADAL" clId="{922D1430-E187-4C95-A452-6F010586CA74}" dt="2023-01-24T07:53:07.291" v="1805" actId="20577"/>
          <ac:spMkLst>
            <pc:docMk/>
            <pc:sldMk cId="2008804844" sldId="856"/>
            <ac:spMk id="2" creationId="{37B286B7-41DE-BEE0-2541-7E5A696D6F71}"/>
          </ac:spMkLst>
        </pc:spChg>
        <pc:spChg chg="mod">
          <ac:chgData name="José Verloop - Vervoort" userId="77190db9-8d36-48e9-8248-8870aa287213" providerId="ADAL" clId="{922D1430-E187-4C95-A452-6F010586CA74}" dt="2023-01-24T07:53:10.639" v="1806" actId="20577"/>
          <ac:spMkLst>
            <pc:docMk/>
            <pc:sldMk cId="2008804844" sldId="856"/>
            <ac:spMk id="3" creationId="{06B08EE7-BB63-B0A7-49C7-3B8D7F421156}"/>
          </ac:spMkLst>
        </pc:spChg>
        <pc:graphicFrameChg chg="add del mod modGraphic">
          <ac:chgData name="José Verloop - Vervoort" userId="77190db9-8d36-48e9-8248-8870aa287213" providerId="ADAL" clId="{922D1430-E187-4C95-A452-6F010586CA74}" dt="2023-01-24T07:56:17.031" v="1809" actId="478"/>
          <ac:graphicFrameMkLst>
            <pc:docMk/>
            <pc:sldMk cId="2008804844" sldId="856"/>
            <ac:graphicFrameMk id="6" creationId="{9E884AF1-91F1-2116-FBE3-2603D1F140CD}"/>
          </ac:graphicFrameMkLst>
        </pc:graphicFrameChg>
      </pc:sldChg>
      <pc:sldChg chg="modSp mod ord">
        <pc:chgData name="José Verloop - Vervoort" userId="77190db9-8d36-48e9-8248-8870aa287213" providerId="ADAL" clId="{922D1430-E187-4C95-A452-6F010586CA74}" dt="2023-01-24T07:23:24.246" v="1113" actId="20577"/>
        <pc:sldMkLst>
          <pc:docMk/>
          <pc:sldMk cId="889513906" sldId="858"/>
        </pc:sldMkLst>
        <pc:spChg chg="mod">
          <ac:chgData name="José Verloop - Vervoort" userId="77190db9-8d36-48e9-8248-8870aa287213" providerId="ADAL" clId="{922D1430-E187-4C95-A452-6F010586CA74}" dt="2023-01-24T07:23:24.246" v="1113" actId="20577"/>
          <ac:spMkLst>
            <pc:docMk/>
            <pc:sldMk cId="889513906" sldId="858"/>
            <ac:spMk id="3" creationId="{96C0EFB8-F1AA-1853-9378-CA867E03D6AE}"/>
          </ac:spMkLst>
        </pc:spChg>
      </pc:sldChg>
      <pc:sldChg chg="modSp mod ord">
        <pc:chgData name="José Verloop - Vervoort" userId="77190db9-8d36-48e9-8248-8870aa287213" providerId="ADAL" clId="{922D1430-E187-4C95-A452-6F010586CA74}" dt="2023-01-24T07:32:57.895" v="1768" actId="20577"/>
        <pc:sldMkLst>
          <pc:docMk/>
          <pc:sldMk cId="3050467286" sldId="859"/>
        </pc:sldMkLst>
        <pc:spChg chg="mod">
          <ac:chgData name="José Verloop - Vervoort" userId="77190db9-8d36-48e9-8248-8870aa287213" providerId="ADAL" clId="{922D1430-E187-4C95-A452-6F010586CA74}" dt="2023-01-24T07:24:09.288" v="1140" actId="20577"/>
          <ac:spMkLst>
            <pc:docMk/>
            <pc:sldMk cId="3050467286" sldId="859"/>
            <ac:spMk id="2" creationId="{112B1CF7-0BFA-2141-27C5-6D1C483B64A2}"/>
          </ac:spMkLst>
        </pc:spChg>
        <pc:spChg chg="mod">
          <ac:chgData name="José Verloop - Vervoort" userId="77190db9-8d36-48e9-8248-8870aa287213" providerId="ADAL" clId="{922D1430-E187-4C95-A452-6F010586CA74}" dt="2023-01-24T07:32:57.895" v="1768" actId="20577"/>
          <ac:spMkLst>
            <pc:docMk/>
            <pc:sldMk cId="3050467286" sldId="859"/>
            <ac:spMk id="3" creationId="{B1A11782-A989-0928-D43C-DC0B8506ADA4}"/>
          </ac:spMkLst>
        </pc:spChg>
      </pc:sldChg>
      <pc:sldChg chg="modSp mod ord">
        <pc:chgData name="José Verloop - Vervoort" userId="77190db9-8d36-48e9-8248-8870aa287213" providerId="ADAL" clId="{922D1430-E187-4C95-A452-6F010586CA74}" dt="2023-01-24T09:20:33.117" v="2314" actId="20577"/>
        <pc:sldMkLst>
          <pc:docMk/>
          <pc:sldMk cId="1156524830" sldId="860"/>
        </pc:sldMkLst>
        <pc:spChg chg="mod">
          <ac:chgData name="José Verloop - Vervoort" userId="77190db9-8d36-48e9-8248-8870aa287213" providerId="ADAL" clId="{922D1430-E187-4C95-A452-6F010586CA74}" dt="2023-01-24T09:20:09.273" v="2293" actId="20577"/>
          <ac:spMkLst>
            <pc:docMk/>
            <pc:sldMk cId="1156524830" sldId="860"/>
            <ac:spMk id="2" creationId="{55916E79-C56D-97DD-96DF-4851F12C8586}"/>
          </ac:spMkLst>
        </pc:spChg>
        <pc:spChg chg="mod">
          <ac:chgData name="José Verloop - Vervoort" userId="77190db9-8d36-48e9-8248-8870aa287213" providerId="ADAL" clId="{922D1430-E187-4C95-A452-6F010586CA74}" dt="2023-01-24T09:20:33.117" v="2314" actId="20577"/>
          <ac:spMkLst>
            <pc:docMk/>
            <pc:sldMk cId="1156524830" sldId="860"/>
            <ac:spMk id="3" creationId="{E7F43FB6-C251-43E7-029B-732139771249}"/>
          </ac:spMkLst>
        </pc:spChg>
      </pc:sldChg>
      <pc:sldChg chg="addSp delSp modSp mod ord">
        <pc:chgData name="José Verloop - Vervoort" userId="77190db9-8d36-48e9-8248-8870aa287213" providerId="ADAL" clId="{922D1430-E187-4C95-A452-6F010586CA74}" dt="2023-01-26T07:45:55.681" v="2411"/>
        <pc:sldMkLst>
          <pc:docMk/>
          <pc:sldMk cId="2551234172" sldId="861"/>
        </pc:sldMkLst>
        <pc:spChg chg="mod">
          <ac:chgData name="José Verloop - Vervoort" userId="77190db9-8d36-48e9-8248-8870aa287213" providerId="ADAL" clId="{922D1430-E187-4C95-A452-6F010586CA74}" dt="2023-01-26T07:45:35.990" v="2409" actId="14100"/>
          <ac:spMkLst>
            <pc:docMk/>
            <pc:sldMk cId="2551234172" sldId="861"/>
            <ac:spMk id="2" creationId="{91ECA81F-296A-730E-1C2B-E285614F3777}"/>
          </ac:spMkLst>
        </pc:spChg>
        <pc:spChg chg="mod">
          <ac:chgData name="José Verloop - Vervoort" userId="77190db9-8d36-48e9-8248-8870aa287213" providerId="ADAL" clId="{922D1430-E187-4C95-A452-6F010586CA74}" dt="2023-01-24T09:19:07.251" v="2282" actId="20577"/>
          <ac:spMkLst>
            <pc:docMk/>
            <pc:sldMk cId="2551234172" sldId="861"/>
            <ac:spMk id="3" creationId="{55D6CFB3-18A9-214C-1CCE-D9BCBF52604A}"/>
          </ac:spMkLst>
        </pc:spChg>
        <pc:spChg chg="add del mod">
          <ac:chgData name="José Verloop - Vervoort" userId="77190db9-8d36-48e9-8248-8870aa287213" providerId="ADAL" clId="{922D1430-E187-4C95-A452-6F010586CA74}" dt="2023-01-26T07:43:56.789" v="2322" actId="478"/>
          <ac:spMkLst>
            <pc:docMk/>
            <pc:sldMk cId="2551234172" sldId="861"/>
            <ac:spMk id="6" creationId="{6B710A4C-9B7F-D823-C52F-3525D868BBA2}"/>
          </ac:spMkLst>
        </pc:spChg>
        <pc:spChg chg="add del mod">
          <ac:chgData name="José Verloop - Vervoort" userId="77190db9-8d36-48e9-8248-8870aa287213" providerId="ADAL" clId="{922D1430-E187-4C95-A452-6F010586CA74}" dt="2023-01-26T07:43:27.158" v="2318" actId="478"/>
          <ac:spMkLst>
            <pc:docMk/>
            <pc:sldMk cId="2551234172" sldId="861"/>
            <ac:spMk id="7" creationId="{6E66CB02-2138-05C4-2A95-786CF0534015}"/>
          </ac:spMkLst>
        </pc:spChg>
        <pc:spChg chg="add mod">
          <ac:chgData name="José Verloop - Vervoort" userId="77190db9-8d36-48e9-8248-8870aa287213" providerId="ADAL" clId="{922D1430-E187-4C95-A452-6F010586CA74}" dt="2023-01-26T07:44:50.639" v="2331" actId="6549"/>
          <ac:spMkLst>
            <pc:docMk/>
            <pc:sldMk cId="2551234172" sldId="861"/>
            <ac:spMk id="9" creationId="{0ACBE4CF-EADA-5239-46A8-52B782E555A7}"/>
          </ac:spMkLst>
        </pc:spChg>
        <pc:spChg chg="add mod">
          <ac:chgData name="José Verloop - Vervoort" userId="77190db9-8d36-48e9-8248-8870aa287213" providerId="ADAL" clId="{922D1430-E187-4C95-A452-6F010586CA74}" dt="2023-01-26T07:45:00.666" v="2405" actId="20577"/>
          <ac:spMkLst>
            <pc:docMk/>
            <pc:sldMk cId="2551234172" sldId="861"/>
            <ac:spMk id="11" creationId="{9641368E-2181-0696-F55C-3439C2D7FADF}"/>
          </ac:spMkLst>
        </pc:spChg>
        <pc:spChg chg="add del mod">
          <ac:chgData name="José Verloop - Vervoort" userId="77190db9-8d36-48e9-8248-8870aa287213" providerId="ADAL" clId="{922D1430-E187-4C95-A452-6F010586CA74}" dt="2023-01-26T07:45:15.884" v="2407"/>
          <ac:spMkLst>
            <pc:docMk/>
            <pc:sldMk cId="2551234172" sldId="861"/>
            <ac:spMk id="13" creationId="{8C631167-A8AE-81A9-8980-EC55DBBAE254}"/>
          </ac:spMkLst>
        </pc:spChg>
        <pc:spChg chg="add del mod">
          <ac:chgData name="José Verloop - Vervoort" userId="77190db9-8d36-48e9-8248-8870aa287213" providerId="ADAL" clId="{922D1430-E187-4C95-A452-6F010586CA74}" dt="2023-01-26T07:45:15.884" v="2407"/>
          <ac:spMkLst>
            <pc:docMk/>
            <pc:sldMk cId="2551234172" sldId="861"/>
            <ac:spMk id="14" creationId="{B73393BB-6CFE-0E22-5A42-80A658EA916D}"/>
          </ac:spMkLst>
        </pc:spChg>
        <pc:spChg chg="add del mod">
          <ac:chgData name="José Verloop - Vervoort" userId="77190db9-8d36-48e9-8248-8870aa287213" providerId="ADAL" clId="{922D1430-E187-4C95-A452-6F010586CA74}" dt="2023-01-26T07:45:55.681" v="2411"/>
          <ac:spMkLst>
            <pc:docMk/>
            <pc:sldMk cId="2551234172" sldId="861"/>
            <ac:spMk id="16" creationId="{DEB495B2-F0BF-2A71-2128-D9B1F007E115}"/>
          </ac:spMkLst>
        </pc:spChg>
        <pc:spChg chg="add del mod">
          <ac:chgData name="José Verloop - Vervoort" userId="77190db9-8d36-48e9-8248-8870aa287213" providerId="ADAL" clId="{922D1430-E187-4C95-A452-6F010586CA74}" dt="2023-01-26T07:45:55.681" v="2411"/>
          <ac:spMkLst>
            <pc:docMk/>
            <pc:sldMk cId="2551234172" sldId="861"/>
            <ac:spMk id="17" creationId="{F65A5DD9-7300-F0DB-D221-7B932A5134D7}"/>
          </ac:spMkLst>
        </pc:spChg>
        <pc:graphicFrameChg chg="add del mod modGraphic">
          <ac:chgData name="José Verloop - Vervoort" userId="77190db9-8d36-48e9-8248-8870aa287213" providerId="ADAL" clId="{922D1430-E187-4C95-A452-6F010586CA74}" dt="2023-01-26T07:43:27.158" v="2318" actId="478"/>
          <ac:graphicFrameMkLst>
            <pc:docMk/>
            <pc:sldMk cId="2551234172" sldId="861"/>
            <ac:graphicFrameMk id="5" creationId="{690DBBCF-78DA-893B-A494-39701D8329A5}"/>
          </ac:graphicFrameMkLst>
        </pc:graphicFrameChg>
        <pc:graphicFrameChg chg="add del mod modGraphic">
          <ac:chgData name="José Verloop - Vervoort" userId="77190db9-8d36-48e9-8248-8870aa287213" providerId="ADAL" clId="{922D1430-E187-4C95-A452-6F010586CA74}" dt="2023-01-26T07:44:38.819" v="2328" actId="478"/>
          <ac:graphicFrameMkLst>
            <pc:docMk/>
            <pc:sldMk cId="2551234172" sldId="861"/>
            <ac:graphicFrameMk id="8" creationId="{94976C2C-88C6-A93C-1D2E-12B5A972FE38}"/>
          </ac:graphicFrameMkLst>
        </pc:graphicFrameChg>
        <pc:graphicFrameChg chg="add del mod">
          <ac:chgData name="José Verloop - Vervoort" userId="77190db9-8d36-48e9-8248-8870aa287213" providerId="ADAL" clId="{922D1430-E187-4C95-A452-6F010586CA74}" dt="2023-01-26T07:45:15.884" v="2407"/>
          <ac:graphicFrameMkLst>
            <pc:docMk/>
            <pc:sldMk cId="2551234172" sldId="861"/>
            <ac:graphicFrameMk id="12" creationId="{D267A6FA-CAF1-AF8F-F45A-6F7F8C1F940F}"/>
          </ac:graphicFrameMkLst>
        </pc:graphicFrameChg>
        <pc:graphicFrameChg chg="add del mod">
          <ac:chgData name="José Verloop - Vervoort" userId="77190db9-8d36-48e9-8248-8870aa287213" providerId="ADAL" clId="{922D1430-E187-4C95-A452-6F010586CA74}" dt="2023-01-26T07:45:55.681" v="2411"/>
          <ac:graphicFrameMkLst>
            <pc:docMk/>
            <pc:sldMk cId="2551234172" sldId="861"/>
            <ac:graphicFrameMk id="15" creationId="{56D9DD76-7708-32B4-D6E2-114E6C8B589E}"/>
          </ac:graphicFrameMkLst>
        </pc:graphicFrameChg>
        <pc:picChg chg="add del mod">
          <ac:chgData name="José Verloop - Vervoort" userId="77190db9-8d36-48e9-8248-8870aa287213" providerId="ADAL" clId="{922D1430-E187-4C95-A452-6F010586CA74}" dt="2023-01-26T07:43:56.789" v="2322" actId="478"/>
          <ac:picMkLst>
            <pc:docMk/>
            <pc:sldMk cId="2551234172" sldId="861"/>
            <ac:picMk id="10" creationId="{C3EC40BC-FB6C-0237-9398-A556770993EF}"/>
          </ac:picMkLst>
        </pc:picChg>
        <pc:picChg chg="add del mod">
          <ac:chgData name="José Verloop - Vervoort" userId="77190db9-8d36-48e9-8248-8870aa287213" providerId="ADAL" clId="{922D1430-E187-4C95-A452-6F010586CA74}" dt="2023-01-26T07:43:27.158" v="2318" actId="478"/>
          <ac:picMkLst>
            <pc:docMk/>
            <pc:sldMk cId="2551234172" sldId="861"/>
            <ac:picMk id="1026" creationId="{73E69A13-5696-7849-4172-530D26D9A495}"/>
          </ac:picMkLst>
        </pc:picChg>
        <pc:picChg chg="add del mod">
          <ac:chgData name="José Verloop - Vervoort" userId="77190db9-8d36-48e9-8248-8870aa287213" providerId="ADAL" clId="{922D1430-E187-4C95-A452-6F010586CA74}" dt="2023-01-26T07:45:15.884" v="2407"/>
          <ac:picMkLst>
            <pc:docMk/>
            <pc:sldMk cId="2551234172" sldId="861"/>
            <ac:picMk id="1029" creationId="{F5AC1B1F-816B-06FE-22B6-EC3BF37A6134}"/>
          </ac:picMkLst>
        </pc:picChg>
        <pc:picChg chg="add del mod">
          <ac:chgData name="José Verloop - Vervoort" userId="77190db9-8d36-48e9-8248-8870aa287213" providerId="ADAL" clId="{922D1430-E187-4C95-A452-6F010586CA74}" dt="2023-01-26T07:45:55.681" v="2411"/>
          <ac:picMkLst>
            <pc:docMk/>
            <pc:sldMk cId="2551234172" sldId="861"/>
            <ac:picMk id="1032" creationId="{3CF16D4F-E611-2BB6-AFF9-5CEB28ED454D}"/>
          </ac:picMkLst>
        </pc:picChg>
      </pc:sldChg>
      <pc:sldChg chg="modSp mod">
        <pc:chgData name="José Verloop - Vervoort" userId="77190db9-8d36-48e9-8248-8870aa287213" providerId="ADAL" clId="{922D1430-E187-4C95-A452-6F010586CA74}" dt="2023-01-24T09:13:36.237" v="2111" actId="20577"/>
        <pc:sldMkLst>
          <pc:docMk/>
          <pc:sldMk cId="1485069159" sldId="864"/>
        </pc:sldMkLst>
        <pc:spChg chg="mod">
          <ac:chgData name="José Verloop - Vervoort" userId="77190db9-8d36-48e9-8248-8870aa287213" providerId="ADAL" clId="{922D1430-E187-4C95-A452-6F010586CA74}" dt="2023-01-24T09:13:36.237" v="2111" actId="20577"/>
          <ac:spMkLst>
            <pc:docMk/>
            <pc:sldMk cId="1485069159" sldId="864"/>
            <ac:spMk id="3" creationId="{56307FAB-3551-76F2-3CB0-9E81611F4F10}"/>
          </ac:spMkLst>
        </pc:spChg>
      </pc:sldChg>
      <pc:sldChg chg="modSp mod">
        <pc:chgData name="José Verloop - Vervoort" userId="77190db9-8d36-48e9-8248-8870aa287213" providerId="ADAL" clId="{922D1430-E187-4C95-A452-6F010586CA74}" dt="2023-01-24T07:09:32.105" v="251" actId="20577"/>
        <pc:sldMkLst>
          <pc:docMk/>
          <pc:sldMk cId="4088266100" sldId="865"/>
        </pc:sldMkLst>
        <pc:spChg chg="mod">
          <ac:chgData name="José Verloop - Vervoort" userId="77190db9-8d36-48e9-8248-8870aa287213" providerId="ADAL" clId="{922D1430-E187-4C95-A452-6F010586CA74}" dt="2023-01-24T07:09:32.105" v="251" actId="20577"/>
          <ac:spMkLst>
            <pc:docMk/>
            <pc:sldMk cId="4088266100" sldId="865"/>
            <ac:spMk id="3" creationId="{1730CBA5-299F-BF86-C316-8F1B7FC6A493}"/>
          </ac:spMkLst>
        </pc:spChg>
      </pc:sldChg>
      <pc:sldChg chg="ord">
        <pc:chgData name="José Verloop - Vervoort" userId="77190db9-8d36-48e9-8248-8870aa287213" providerId="ADAL" clId="{922D1430-E187-4C95-A452-6F010586CA74}" dt="2023-01-24T09:30:45.747" v="2316"/>
        <pc:sldMkLst>
          <pc:docMk/>
          <pc:sldMk cId="3183606043" sldId="866"/>
        </pc:sldMkLst>
      </pc:sldChg>
    </pc:docChg>
  </pc:docChgLst>
  <pc:docChgLst>
    <pc:chgData name="Carola Hufkens" userId="S::carola.hufkens@zonnebloem.nl::29140bdf-5f1d-4e8d-b015-89b3c0520970" providerId="AD" clId="Web-{214EC1AE-BA6F-48D2-9586-E04022CF0135}"/>
    <pc:docChg chg="modSld">
      <pc:chgData name="Carola Hufkens" userId="S::carola.hufkens@zonnebloem.nl::29140bdf-5f1d-4e8d-b015-89b3c0520970" providerId="AD" clId="Web-{214EC1AE-BA6F-48D2-9586-E04022CF0135}" dt="2023-02-02T16:14:44.634" v="24" actId="14100"/>
      <pc:docMkLst>
        <pc:docMk/>
      </pc:docMkLst>
      <pc:sldChg chg="modSp">
        <pc:chgData name="Carola Hufkens" userId="S::carola.hufkens@zonnebloem.nl::29140bdf-5f1d-4e8d-b015-89b3c0520970" providerId="AD" clId="Web-{214EC1AE-BA6F-48D2-9586-E04022CF0135}" dt="2023-02-02T16:14:44.634" v="24" actId="14100"/>
        <pc:sldMkLst>
          <pc:docMk/>
          <pc:sldMk cId="722937701" sldId="857"/>
        </pc:sldMkLst>
        <pc:spChg chg="mod">
          <ac:chgData name="Carola Hufkens" userId="S::carola.hufkens@zonnebloem.nl::29140bdf-5f1d-4e8d-b015-89b3c0520970" providerId="AD" clId="Web-{214EC1AE-BA6F-48D2-9586-E04022CF0135}" dt="2023-02-02T16:14:44.634" v="24" actId="14100"/>
          <ac:spMkLst>
            <pc:docMk/>
            <pc:sldMk cId="722937701" sldId="857"/>
            <ac:spMk id="3" creationId="{1B4D04D1-F4BF-AFF2-9322-8C52CC6F8EA7}"/>
          </ac:spMkLst>
        </pc:spChg>
      </pc:sldChg>
      <pc:sldChg chg="addSp modSp">
        <pc:chgData name="Carola Hufkens" userId="S::carola.hufkens@zonnebloem.nl::29140bdf-5f1d-4e8d-b015-89b3c0520970" providerId="AD" clId="Web-{214EC1AE-BA6F-48D2-9586-E04022CF0135}" dt="2023-02-02T15:44:28.432" v="7" actId="1076"/>
        <pc:sldMkLst>
          <pc:docMk/>
          <pc:sldMk cId="1063120598" sldId="877"/>
        </pc:sldMkLst>
        <pc:picChg chg="add mod">
          <ac:chgData name="Carola Hufkens" userId="S::carola.hufkens@zonnebloem.nl::29140bdf-5f1d-4e8d-b015-89b3c0520970" providerId="AD" clId="Web-{214EC1AE-BA6F-48D2-9586-E04022CF0135}" dt="2023-02-02T15:44:28.432" v="7" actId="1076"/>
          <ac:picMkLst>
            <pc:docMk/>
            <pc:sldMk cId="1063120598" sldId="877"/>
            <ac:picMk id="5" creationId="{3E26512F-582A-5A6D-791C-4C5D2F04074E}"/>
          </ac:picMkLst>
        </pc:picChg>
      </pc:sldChg>
      <pc:sldChg chg="modSp">
        <pc:chgData name="Carola Hufkens" userId="S::carola.hufkens@zonnebloem.nl::29140bdf-5f1d-4e8d-b015-89b3c0520970" providerId="AD" clId="Web-{214EC1AE-BA6F-48D2-9586-E04022CF0135}" dt="2023-02-02T16:12:26.100" v="23" actId="20577"/>
        <pc:sldMkLst>
          <pc:docMk/>
          <pc:sldMk cId="4041885004" sldId="879"/>
        </pc:sldMkLst>
        <pc:spChg chg="mod">
          <ac:chgData name="Carola Hufkens" userId="S::carola.hufkens@zonnebloem.nl::29140bdf-5f1d-4e8d-b015-89b3c0520970" providerId="AD" clId="Web-{214EC1AE-BA6F-48D2-9586-E04022CF0135}" dt="2023-02-02T16:12:26.100" v="23" actId="20577"/>
          <ac:spMkLst>
            <pc:docMk/>
            <pc:sldMk cId="4041885004" sldId="879"/>
            <ac:spMk id="2" creationId="{AB00951C-4B10-9F22-D1C8-BA172930C5CB}"/>
          </ac:spMkLst>
        </pc:spChg>
      </pc:sldChg>
    </pc:docChg>
  </pc:docChgLst>
  <pc:docChgLst>
    <pc:chgData name="Carola Hufkens" userId="S::carola.hufkens@zonnebloem.nl::29140bdf-5f1d-4e8d-b015-89b3c0520970" providerId="AD" clId="Web-{FA55A5D7-8CD2-435D-8CC6-A6AC31C551CD}"/>
    <pc:docChg chg="modSld sldOrd">
      <pc:chgData name="Carola Hufkens" userId="S::carola.hufkens@zonnebloem.nl::29140bdf-5f1d-4e8d-b015-89b3c0520970" providerId="AD" clId="Web-{FA55A5D7-8CD2-435D-8CC6-A6AC31C551CD}" dt="2023-09-14T10:11:56.019" v="17" actId="20577"/>
      <pc:docMkLst>
        <pc:docMk/>
      </pc:docMkLst>
      <pc:sldChg chg="modSp">
        <pc:chgData name="Carola Hufkens" userId="S::carola.hufkens@zonnebloem.nl::29140bdf-5f1d-4e8d-b015-89b3c0520970" providerId="AD" clId="Web-{FA55A5D7-8CD2-435D-8CC6-A6AC31C551CD}" dt="2023-09-14T10:11:56.019" v="17" actId="20577"/>
        <pc:sldMkLst>
          <pc:docMk/>
          <pc:sldMk cId="722937701" sldId="857"/>
        </pc:sldMkLst>
        <pc:spChg chg="mod">
          <ac:chgData name="Carola Hufkens" userId="S::carola.hufkens@zonnebloem.nl::29140bdf-5f1d-4e8d-b015-89b3c0520970" providerId="AD" clId="Web-{FA55A5D7-8CD2-435D-8CC6-A6AC31C551CD}" dt="2023-09-14T10:11:56.019" v="17" actId="20577"/>
          <ac:spMkLst>
            <pc:docMk/>
            <pc:sldMk cId="722937701" sldId="857"/>
            <ac:spMk id="3" creationId="{1B4D04D1-F4BF-AFF2-9322-8C52CC6F8EA7}"/>
          </ac:spMkLst>
        </pc:spChg>
      </pc:sldChg>
      <pc:sldChg chg="ord">
        <pc:chgData name="Carola Hufkens" userId="S::carola.hufkens@zonnebloem.nl::29140bdf-5f1d-4e8d-b015-89b3c0520970" providerId="AD" clId="Web-{FA55A5D7-8CD2-435D-8CC6-A6AC31C551CD}" dt="2023-09-14T10:09:44.184" v="16"/>
        <pc:sldMkLst>
          <pc:docMk/>
          <pc:sldMk cId="2106061739" sldId="862"/>
        </pc:sldMkLst>
      </pc:sldChg>
    </pc:docChg>
  </pc:docChgLst>
  <pc:docChgLst>
    <pc:chgData name="Carola Hufkens" userId="S::carola.hufkens@zonnebloem.nl::29140bdf-5f1d-4e8d-b015-89b3c0520970" providerId="AD" clId="Web-{DD254B08-FA9C-4AD1-AF8B-9715D251972D}"/>
    <pc:docChg chg="delSld modSld modSection">
      <pc:chgData name="Carola Hufkens" userId="S::carola.hufkens@zonnebloem.nl::29140bdf-5f1d-4e8d-b015-89b3c0520970" providerId="AD" clId="Web-{DD254B08-FA9C-4AD1-AF8B-9715D251972D}" dt="2023-01-25T11:03:11.542" v="4"/>
      <pc:docMkLst>
        <pc:docMk/>
      </pc:docMkLst>
      <pc:sldChg chg="addSp">
        <pc:chgData name="Carola Hufkens" userId="S::carola.hufkens@zonnebloem.nl::29140bdf-5f1d-4e8d-b015-89b3c0520970" providerId="AD" clId="Web-{DD254B08-FA9C-4AD1-AF8B-9715D251972D}" dt="2023-01-25T10:59:16.736" v="3"/>
        <pc:sldMkLst>
          <pc:docMk/>
          <pc:sldMk cId="154362967" sldId="862"/>
        </pc:sldMkLst>
        <pc:spChg chg="add">
          <ac:chgData name="Carola Hufkens" userId="S::carola.hufkens@zonnebloem.nl::29140bdf-5f1d-4e8d-b015-89b3c0520970" providerId="AD" clId="Web-{DD254B08-FA9C-4AD1-AF8B-9715D251972D}" dt="2023-01-25T10:59:16.736" v="3"/>
          <ac:spMkLst>
            <pc:docMk/>
            <pc:sldMk cId="154362967" sldId="862"/>
            <ac:spMk id="5" creationId="{6451EBF1-8802-5BB8-FF6E-FEA76760BD65}"/>
          </ac:spMkLst>
        </pc:spChg>
      </pc:sldChg>
      <pc:sldChg chg="modSp del">
        <pc:chgData name="Carola Hufkens" userId="S::carola.hufkens@zonnebloem.nl::29140bdf-5f1d-4e8d-b015-89b3c0520970" providerId="AD" clId="Web-{DD254B08-FA9C-4AD1-AF8B-9715D251972D}" dt="2023-01-25T11:03:11.542" v="4"/>
        <pc:sldMkLst>
          <pc:docMk/>
          <pc:sldMk cId="1885529236" sldId="863"/>
        </pc:sldMkLst>
        <pc:spChg chg="mod">
          <ac:chgData name="Carola Hufkens" userId="S::carola.hufkens@zonnebloem.nl::29140bdf-5f1d-4e8d-b015-89b3c0520970" providerId="AD" clId="Web-{DD254B08-FA9C-4AD1-AF8B-9715D251972D}" dt="2023-01-25T10:55:27.072" v="0" actId="1076"/>
          <ac:spMkLst>
            <pc:docMk/>
            <pc:sldMk cId="1885529236" sldId="863"/>
            <ac:spMk id="2" creationId="{24D0661B-EE67-DACC-1905-7757DAEB56A7}"/>
          </ac:spMkLst>
        </pc:spChg>
      </pc:sldChg>
      <pc:sldChg chg="modSp">
        <pc:chgData name="Carola Hufkens" userId="S::carola.hufkens@zonnebloem.nl::29140bdf-5f1d-4e8d-b015-89b3c0520970" providerId="AD" clId="Web-{DD254B08-FA9C-4AD1-AF8B-9715D251972D}" dt="2023-01-25T10:55:53.042" v="2" actId="20577"/>
        <pc:sldMkLst>
          <pc:docMk/>
          <pc:sldMk cId="1485069159" sldId="864"/>
        </pc:sldMkLst>
        <pc:spChg chg="mod">
          <ac:chgData name="Carola Hufkens" userId="S::carola.hufkens@zonnebloem.nl::29140bdf-5f1d-4e8d-b015-89b3c0520970" providerId="AD" clId="Web-{DD254B08-FA9C-4AD1-AF8B-9715D251972D}" dt="2023-01-25T10:55:53.042" v="2" actId="20577"/>
          <ac:spMkLst>
            <pc:docMk/>
            <pc:sldMk cId="1485069159" sldId="864"/>
            <ac:spMk id="3" creationId="{56307FAB-3551-76F2-3CB0-9E81611F4F10}"/>
          </ac:spMkLst>
        </pc:spChg>
      </pc:sldChg>
    </pc:docChg>
  </pc:docChgLst>
  <pc:docChgLst>
    <pc:chgData name="José Verloop - Vervoort" userId="S::jose.verloop@zonnebloem.nl::77190db9-8d36-48e9-8248-8870aa287213" providerId="AD" clId="Web-{55B011BA-EFBD-4901-88E2-C75B42105B1A}"/>
    <pc:docChg chg="modSld">
      <pc:chgData name="José Verloop - Vervoort" userId="S::jose.verloop@zonnebloem.nl::77190db9-8d36-48e9-8248-8870aa287213" providerId="AD" clId="Web-{55B011BA-EFBD-4901-88E2-C75B42105B1A}" dt="2023-01-26T07:59:09.439" v="9"/>
      <pc:docMkLst>
        <pc:docMk/>
      </pc:docMkLst>
      <pc:sldChg chg="delSp modSp">
        <pc:chgData name="José Verloop - Vervoort" userId="S::jose.verloop@zonnebloem.nl::77190db9-8d36-48e9-8248-8870aa287213" providerId="AD" clId="Web-{55B011BA-EFBD-4901-88E2-C75B42105B1A}" dt="2023-01-26T07:59:09.439" v="9"/>
        <pc:sldMkLst>
          <pc:docMk/>
          <pc:sldMk cId="3183606043" sldId="866"/>
        </pc:sldMkLst>
        <pc:spChg chg="del mod">
          <ac:chgData name="José Verloop - Vervoort" userId="S::jose.verloop@zonnebloem.nl::77190db9-8d36-48e9-8248-8870aa287213" providerId="AD" clId="Web-{55B011BA-EFBD-4901-88E2-C75B42105B1A}" dt="2023-01-26T07:59:09.439" v="9"/>
          <ac:spMkLst>
            <pc:docMk/>
            <pc:sldMk cId="3183606043" sldId="866"/>
            <ac:spMk id="2" creationId="{6675CBB5-B760-9DAC-09D8-886FEBEBF09A}"/>
          </ac:spMkLst>
        </pc:spChg>
        <pc:spChg chg="mod">
          <ac:chgData name="José Verloop - Vervoort" userId="S::jose.verloop@zonnebloem.nl::77190db9-8d36-48e9-8248-8870aa287213" providerId="AD" clId="Web-{55B011BA-EFBD-4901-88E2-C75B42105B1A}" dt="2023-01-26T07:58:50.798" v="8" actId="1076"/>
          <ac:spMkLst>
            <pc:docMk/>
            <pc:sldMk cId="3183606043" sldId="866"/>
            <ac:spMk id="3" creationId="{BBAA90F0-F56B-18BE-64F8-178D15FA1774}"/>
          </ac:spMkLst>
        </pc:spChg>
      </pc:sldChg>
    </pc:docChg>
  </pc:docChgLst>
  <pc:docChgLst>
    <pc:chgData name="Carola Hufkens" userId="S::carola.hufkens@zonnebloem.nl::29140bdf-5f1d-4e8d-b015-89b3c0520970" providerId="AD" clId="Web-{BBBDE141-8707-4314-9A3B-95DF2F27F1E5}"/>
    <pc:docChg chg="modSld">
      <pc:chgData name="Carola Hufkens" userId="S::carola.hufkens@zonnebloem.nl::29140bdf-5f1d-4e8d-b015-89b3c0520970" providerId="AD" clId="Web-{BBBDE141-8707-4314-9A3B-95DF2F27F1E5}" dt="2023-01-26T10:40:54.446" v="0" actId="20577"/>
      <pc:docMkLst>
        <pc:docMk/>
      </pc:docMkLst>
      <pc:sldChg chg="modSp">
        <pc:chgData name="Carola Hufkens" userId="S::carola.hufkens@zonnebloem.nl::29140bdf-5f1d-4e8d-b015-89b3c0520970" providerId="AD" clId="Web-{BBBDE141-8707-4314-9A3B-95DF2F27F1E5}" dt="2023-01-26T10:40:54.446" v="0" actId="20577"/>
        <pc:sldMkLst>
          <pc:docMk/>
          <pc:sldMk cId="2821572668" sldId="878"/>
        </pc:sldMkLst>
        <pc:spChg chg="mod">
          <ac:chgData name="Carola Hufkens" userId="S::carola.hufkens@zonnebloem.nl::29140bdf-5f1d-4e8d-b015-89b3c0520970" providerId="AD" clId="Web-{BBBDE141-8707-4314-9A3B-95DF2F27F1E5}" dt="2023-01-26T10:40:54.446" v="0" actId="20577"/>
          <ac:spMkLst>
            <pc:docMk/>
            <pc:sldMk cId="2821572668" sldId="878"/>
            <ac:spMk id="3" creationId="{1C29DE24-3530-2860-E135-94548F929C92}"/>
          </ac:spMkLst>
        </pc:spChg>
      </pc:sldChg>
    </pc:docChg>
  </pc:docChgLst>
  <pc:docChgLst>
    <pc:chgData name="José Verloop - Vervoort" userId="S::jose.verloop@zonnebloem.nl::77190db9-8d36-48e9-8248-8870aa287213" providerId="AD" clId="Web-{949258FA-D156-418E-B1B7-8D83FFC4C2FD}"/>
    <pc:docChg chg="modSld">
      <pc:chgData name="José Verloop - Vervoort" userId="S::jose.verloop@zonnebloem.nl::77190db9-8d36-48e9-8248-8870aa287213" providerId="AD" clId="Web-{949258FA-D156-418E-B1B7-8D83FFC4C2FD}" dt="2023-01-26T07:51:56.734" v="2" actId="20577"/>
      <pc:docMkLst>
        <pc:docMk/>
      </pc:docMkLst>
      <pc:sldChg chg="modSp">
        <pc:chgData name="José Verloop - Vervoort" userId="S::jose.verloop@zonnebloem.nl::77190db9-8d36-48e9-8248-8870aa287213" providerId="AD" clId="Web-{949258FA-D156-418E-B1B7-8D83FFC4C2FD}" dt="2023-01-26T07:51:56.734" v="2" actId="20577"/>
        <pc:sldMkLst>
          <pc:docMk/>
          <pc:sldMk cId="2551234172" sldId="861"/>
        </pc:sldMkLst>
        <pc:spChg chg="mod">
          <ac:chgData name="José Verloop - Vervoort" userId="S::jose.verloop@zonnebloem.nl::77190db9-8d36-48e9-8248-8870aa287213" providerId="AD" clId="Web-{949258FA-D156-418E-B1B7-8D83FFC4C2FD}" dt="2023-01-26T07:51:56.734" v="2" actId="20577"/>
          <ac:spMkLst>
            <pc:docMk/>
            <pc:sldMk cId="2551234172" sldId="861"/>
            <ac:spMk id="2" creationId="{91ECA81F-296A-730E-1C2B-E285614F3777}"/>
          </ac:spMkLst>
        </pc:spChg>
      </pc:sldChg>
    </pc:docChg>
  </pc:docChgLst>
  <pc:docChgLst>
    <pc:chgData name="Carola Hufkens" userId="S::carola.hufkens@zonnebloem.nl::29140bdf-5f1d-4e8d-b015-89b3c0520970" providerId="AD" clId="Web-{2B443FA3-3ECC-4B39-840F-F6F3211DF1E8}"/>
    <pc:docChg chg="addSld delSld modSld modSection">
      <pc:chgData name="Carola Hufkens" userId="S::carola.hufkens@zonnebloem.nl::29140bdf-5f1d-4e8d-b015-89b3c0520970" providerId="AD" clId="Web-{2B443FA3-3ECC-4B39-840F-F6F3211DF1E8}" dt="2023-01-26T11:16:26.433" v="607"/>
      <pc:docMkLst>
        <pc:docMk/>
      </pc:docMkLst>
      <pc:sldChg chg="modSp">
        <pc:chgData name="Carola Hufkens" userId="S::carola.hufkens@zonnebloem.nl::29140bdf-5f1d-4e8d-b015-89b3c0520970" providerId="AD" clId="Web-{2B443FA3-3ECC-4B39-840F-F6F3211DF1E8}" dt="2023-01-26T11:16:12.167" v="606" actId="20577"/>
        <pc:sldMkLst>
          <pc:docMk/>
          <pc:sldMk cId="1156524830" sldId="860"/>
        </pc:sldMkLst>
        <pc:spChg chg="mod">
          <ac:chgData name="Carola Hufkens" userId="S::carola.hufkens@zonnebloem.nl::29140bdf-5f1d-4e8d-b015-89b3c0520970" providerId="AD" clId="Web-{2B443FA3-3ECC-4B39-840F-F6F3211DF1E8}" dt="2023-01-26T11:16:12.167" v="606" actId="20577"/>
          <ac:spMkLst>
            <pc:docMk/>
            <pc:sldMk cId="1156524830" sldId="860"/>
            <ac:spMk id="2" creationId="{55916E79-C56D-97DD-96DF-4851F12C8586}"/>
          </ac:spMkLst>
        </pc:spChg>
      </pc:sldChg>
      <pc:sldChg chg="del">
        <pc:chgData name="Carola Hufkens" userId="S::carola.hufkens@zonnebloem.nl::29140bdf-5f1d-4e8d-b015-89b3c0520970" providerId="AD" clId="Web-{2B443FA3-3ECC-4B39-840F-F6F3211DF1E8}" dt="2023-01-26T11:08:52.950" v="377"/>
        <pc:sldMkLst>
          <pc:docMk/>
          <pc:sldMk cId="3183606043" sldId="866"/>
        </pc:sldMkLst>
      </pc:sldChg>
      <pc:sldChg chg="modSp">
        <pc:chgData name="Carola Hufkens" userId="S::carola.hufkens@zonnebloem.nl::29140bdf-5f1d-4e8d-b015-89b3c0520970" providerId="AD" clId="Web-{2B443FA3-3ECC-4B39-840F-F6F3211DF1E8}" dt="2023-01-26T11:07:45.245" v="370" actId="20577"/>
        <pc:sldMkLst>
          <pc:docMk/>
          <pc:sldMk cId="1923081782" sldId="884"/>
        </pc:sldMkLst>
        <pc:spChg chg="mod">
          <ac:chgData name="Carola Hufkens" userId="S::carola.hufkens@zonnebloem.nl::29140bdf-5f1d-4e8d-b015-89b3c0520970" providerId="AD" clId="Web-{2B443FA3-3ECC-4B39-840F-F6F3211DF1E8}" dt="2023-01-26T11:05:09.490" v="7" actId="20577"/>
          <ac:spMkLst>
            <pc:docMk/>
            <pc:sldMk cId="1923081782" sldId="884"/>
            <ac:spMk id="2" creationId="{7E94AFD1-5AD6-B310-1BC0-B7AA82C4AAAF}"/>
          </ac:spMkLst>
        </pc:spChg>
        <pc:spChg chg="mod">
          <ac:chgData name="Carola Hufkens" userId="S::carola.hufkens@zonnebloem.nl::29140bdf-5f1d-4e8d-b015-89b3c0520970" providerId="AD" clId="Web-{2B443FA3-3ECC-4B39-840F-F6F3211DF1E8}" dt="2023-01-26T11:07:45.245" v="370" actId="20577"/>
          <ac:spMkLst>
            <pc:docMk/>
            <pc:sldMk cId="1923081782" sldId="884"/>
            <ac:spMk id="3" creationId="{80B9DB2A-7D2D-BC59-9AE9-03B7985EF0B0}"/>
          </ac:spMkLst>
        </pc:spChg>
      </pc:sldChg>
      <pc:sldChg chg="modSp new">
        <pc:chgData name="Carola Hufkens" userId="S::carola.hufkens@zonnebloem.nl::29140bdf-5f1d-4e8d-b015-89b3c0520970" providerId="AD" clId="Web-{2B443FA3-3ECC-4B39-840F-F6F3211DF1E8}" dt="2023-01-26T11:15:12.337" v="597" actId="20577"/>
        <pc:sldMkLst>
          <pc:docMk/>
          <pc:sldMk cId="3780591811" sldId="885"/>
        </pc:sldMkLst>
        <pc:spChg chg="mod">
          <ac:chgData name="Carola Hufkens" userId="S::carola.hufkens@zonnebloem.nl::29140bdf-5f1d-4e8d-b015-89b3c0520970" providerId="AD" clId="Web-{2B443FA3-3ECC-4B39-840F-F6F3211DF1E8}" dt="2023-01-26T11:06:28.977" v="249" actId="20577"/>
          <ac:spMkLst>
            <pc:docMk/>
            <pc:sldMk cId="3780591811" sldId="885"/>
            <ac:spMk id="2" creationId="{8C8257A2-E1B0-1162-DA8C-39E6278C0481}"/>
          </ac:spMkLst>
        </pc:spChg>
        <pc:spChg chg="mod">
          <ac:chgData name="Carola Hufkens" userId="S::carola.hufkens@zonnebloem.nl::29140bdf-5f1d-4e8d-b015-89b3c0520970" providerId="AD" clId="Web-{2B443FA3-3ECC-4B39-840F-F6F3211DF1E8}" dt="2023-01-26T11:15:12.337" v="597" actId="20577"/>
          <ac:spMkLst>
            <pc:docMk/>
            <pc:sldMk cId="3780591811" sldId="885"/>
            <ac:spMk id="3" creationId="{7DBF688F-4864-CF81-5FFD-3DFDC0AE0B7C}"/>
          </ac:spMkLst>
        </pc:spChg>
      </pc:sldChg>
      <pc:sldChg chg="modSp new">
        <pc:chgData name="Carola Hufkens" userId="S::carola.hufkens@zonnebloem.nl::29140bdf-5f1d-4e8d-b015-89b3c0520970" providerId="AD" clId="Web-{2B443FA3-3ECC-4B39-840F-F6F3211DF1E8}" dt="2023-01-26T11:12:28.082" v="467" actId="20577"/>
        <pc:sldMkLst>
          <pc:docMk/>
          <pc:sldMk cId="2097888256" sldId="886"/>
        </pc:sldMkLst>
        <pc:spChg chg="mod">
          <ac:chgData name="Carola Hufkens" userId="S::carola.hufkens@zonnebloem.nl::29140bdf-5f1d-4e8d-b015-89b3c0520970" providerId="AD" clId="Web-{2B443FA3-3ECC-4B39-840F-F6F3211DF1E8}" dt="2023-01-26T11:08:41.575" v="376" actId="20577"/>
          <ac:spMkLst>
            <pc:docMk/>
            <pc:sldMk cId="2097888256" sldId="886"/>
            <ac:spMk id="2" creationId="{D1C544E2-451C-F149-A3D1-93C1D718A550}"/>
          </ac:spMkLst>
        </pc:spChg>
        <pc:spChg chg="mod">
          <ac:chgData name="Carola Hufkens" userId="S::carola.hufkens@zonnebloem.nl::29140bdf-5f1d-4e8d-b015-89b3c0520970" providerId="AD" clId="Web-{2B443FA3-3ECC-4B39-840F-F6F3211DF1E8}" dt="2023-01-26T11:12:28.082" v="467" actId="20577"/>
          <ac:spMkLst>
            <pc:docMk/>
            <pc:sldMk cId="2097888256" sldId="886"/>
            <ac:spMk id="3" creationId="{18FF7F1E-DCFB-7276-79F5-18D379D7B717}"/>
          </ac:spMkLst>
        </pc:spChg>
      </pc:sldChg>
      <pc:sldChg chg="new">
        <pc:chgData name="Carola Hufkens" userId="S::carola.hufkens@zonnebloem.nl::29140bdf-5f1d-4e8d-b015-89b3c0520970" providerId="AD" clId="Web-{2B443FA3-3ECC-4B39-840F-F6F3211DF1E8}" dt="2023-01-26T11:16:26.433" v="607"/>
        <pc:sldMkLst>
          <pc:docMk/>
          <pc:sldMk cId="611585170" sldId="887"/>
        </pc:sldMkLst>
      </pc:sldChg>
    </pc:docChg>
  </pc:docChgLst>
  <pc:docChgLst>
    <pc:chgData name="Carola Hufkens" userId="S::carola.hufkens@zonnebloem.nl::29140bdf-5f1d-4e8d-b015-89b3c0520970" providerId="AD" clId="Web-{BA92F78B-61AE-44A9-8A81-DDBECD3B244D}"/>
    <pc:docChg chg="addSld delSld modSld modSection">
      <pc:chgData name="Carola Hufkens" userId="S::carola.hufkens@zonnebloem.nl::29140bdf-5f1d-4e8d-b015-89b3c0520970" providerId="AD" clId="Web-{BA92F78B-61AE-44A9-8A81-DDBECD3B244D}" dt="2023-01-26T15:38:36.489" v="54"/>
      <pc:docMkLst>
        <pc:docMk/>
      </pc:docMkLst>
      <pc:sldChg chg="del">
        <pc:chgData name="Carola Hufkens" userId="S::carola.hufkens@zonnebloem.nl::29140bdf-5f1d-4e8d-b015-89b3c0520970" providerId="AD" clId="Web-{BA92F78B-61AE-44A9-8A81-DDBECD3B244D}" dt="2023-01-26T15:36:48.814" v="20"/>
        <pc:sldMkLst>
          <pc:docMk/>
          <pc:sldMk cId="3611935489" sldId="854"/>
        </pc:sldMkLst>
      </pc:sldChg>
      <pc:sldChg chg="del">
        <pc:chgData name="Carola Hufkens" userId="S::carola.hufkens@zonnebloem.nl::29140bdf-5f1d-4e8d-b015-89b3c0520970" providerId="AD" clId="Web-{BA92F78B-61AE-44A9-8A81-DDBECD3B244D}" dt="2023-01-26T15:36:50.564" v="24"/>
        <pc:sldMkLst>
          <pc:docMk/>
          <pc:sldMk cId="1560462716" sldId="855"/>
        </pc:sldMkLst>
      </pc:sldChg>
      <pc:sldChg chg="modSp">
        <pc:chgData name="Carola Hufkens" userId="S::carola.hufkens@zonnebloem.nl::29140bdf-5f1d-4e8d-b015-89b3c0520970" providerId="AD" clId="Web-{BA92F78B-61AE-44A9-8A81-DDBECD3B244D}" dt="2023-01-26T15:38:09.707" v="49" actId="20577"/>
        <pc:sldMkLst>
          <pc:docMk/>
          <pc:sldMk cId="2008804844" sldId="856"/>
        </pc:sldMkLst>
        <pc:spChg chg="mod">
          <ac:chgData name="Carola Hufkens" userId="S::carola.hufkens@zonnebloem.nl::29140bdf-5f1d-4e8d-b015-89b3c0520970" providerId="AD" clId="Web-{BA92F78B-61AE-44A9-8A81-DDBECD3B244D}" dt="2023-01-26T15:38:09.707" v="49" actId="20577"/>
          <ac:spMkLst>
            <pc:docMk/>
            <pc:sldMk cId="2008804844" sldId="856"/>
            <ac:spMk id="2" creationId="{37B286B7-41DE-BEE0-2541-7E5A696D6F71}"/>
          </ac:spMkLst>
        </pc:spChg>
      </pc:sldChg>
      <pc:sldChg chg="modSp new">
        <pc:chgData name="Carola Hufkens" userId="S::carola.hufkens@zonnebloem.nl::29140bdf-5f1d-4e8d-b015-89b3c0520970" providerId="AD" clId="Web-{BA92F78B-61AE-44A9-8A81-DDBECD3B244D}" dt="2023-01-26T15:38:20.864" v="53" actId="20577"/>
        <pc:sldMkLst>
          <pc:docMk/>
          <pc:sldMk cId="722937701" sldId="857"/>
        </pc:sldMkLst>
        <pc:spChg chg="mod">
          <ac:chgData name="Carola Hufkens" userId="S::carola.hufkens@zonnebloem.nl::29140bdf-5f1d-4e8d-b015-89b3c0520970" providerId="AD" clId="Web-{BA92F78B-61AE-44A9-8A81-DDBECD3B244D}" dt="2023-01-26T15:38:20.864" v="53" actId="20577"/>
          <ac:spMkLst>
            <pc:docMk/>
            <pc:sldMk cId="722937701" sldId="857"/>
            <ac:spMk id="2" creationId="{98D9A218-58DA-2015-194A-6C3AF7517875}"/>
          </ac:spMkLst>
        </pc:spChg>
      </pc:sldChg>
      <pc:sldChg chg="del">
        <pc:chgData name="Carola Hufkens" userId="S::carola.hufkens@zonnebloem.nl::29140bdf-5f1d-4e8d-b015-89b3c0520970" providerId="AD" clId="Web-{BA92F78B-61AE-44A9-8A81-DDBECD3B244D}" dt="2023-01-26T15:36:35.282" v="0"/>
        <pc:sldMkLst>
          <pc:docMk/>
          <pc:sldMk cId="1082639503" sldId="857"/>
        </pc:sldMkLst>
      </pc:sldChg>
      <pc:sldChg chg="new">
        <pc:chgData name="Carola Hufkens" userId="S::carola.hufkens@zonnebloem.nl::29140bdf-5f1d-4e8d-b015-89b3c0520970" providerId="AD" clId="Web-{BA92F78B-61AE-44A9-8A81-DDBECD3B244D}" dt="2023-01-26T15:38:36.489" v="54"/>
        <pc:sldMkLst>
          <pc:docMk/>
          <pc:sldMk cId="864319724" sldId="858"/>
        </pc:sldMkLst>
      </pc:sldChg>
      <pc:sldChg chg="del">
        <pc:chgData name="Carola Hufkens" userId="S::carola.hufkens@zonnebloem.nl::29140bdf-5f1d-4e8d-b015-89b3c0520970" providerId="AD" clId="Web-{BA92F78B-61AE-44A9-8A81-DDBECD3B244D}" dt="2023-01-26T15:36:44.220" v="12"/>
        <pc:sldMkLst>
          <pc:docMk/>
          <pc:sldMk cId="889513906" sldId="858"/>
        </pc:sldMkLst>
      </pc:sldChg>
      <pc:sldChg chg="del">
        <pc:chgData name="Carola Hufkens" userId="S::carola.hufkens@zonnebloem.nl::29140bdf-5f1d-4e8d-b015-89b3c0520970" providerId="AD" clId="Web-{BA92F78B-61AE-44A9-8A81-DDBECD3B244D}" dt="2023-01-26T15:36:41.970" v="10"/>
        <pc:sldMkLst>
          <pc:docMk/>
          <pc:sldMk cId="3050467286" sldId="859"/>
        </pc:sldMkLst>
      </pc:sldChg>
      <pc:sldChg chg="del">
        <pc:chgData name="Carola Hufkens" userId="S::carola.hufkens@zonnebloem.nl::29140bdf-5f1d-4e8d-b015-89b3c0520970" providerId="AD" clId="Web-{BA92F78B-61AE-44A9-8A81-DDBECD3B244D}" dt="2023-01-26T15:36:37.501" v="3"/>
        <pc:sldMkLst>
          <pc:docMk/>
          <pc:sldMk cId="1156524830" sldId="860"/>
        </pc:sldMkLst>
      </pc:sldChg>
      <pc:sldChg chg="del">
        <pc:chgData name="Carola Hufkens" userId="S::carola.hufkens@zonnebloem.nl::29140bdf-5f1d-4e8d-b015-89b3c0520970" providerId="AD" clId="Web-{BA92F78B-61AE-44A9-8A81-DDBECD3B244D}" dt="2023-01-26T15:36:48.376" v="19"/>
        <pc:sldMkLst>
          <pc:docMk/>
          <pc:sldMk cId="154362967" sldId="862"/>
        </pc:sldMkLst>
      </pc:sldChg>
      <pc:sldChg chg="del">
        <pc:chgData name="Carola Hufkens" userId="S::carola.hufkens@zonnebloem.nl::29140bdf-5f1d-4e8d-b015-89b3c0520970" providerId="AD" clId="Web-{BA92F78B-61AE-44A9-8A81-DDBECD3B244D}" dt="2023-01-26T15:36:47.048" v="17"/>
        <pc:sldMkLst>
          <pc:docMk/>
          <pc:sldMk cId="1485069159" sldId="864"/>
        </pc:sldMkLst>
      </pc:sldChg>
      <pc:sldChg chg="del">
        <pc:chgData name="Carola Hufkens" userId="S::carola.hufkens@zonnebloem.nl::29140bdf-5f1d-4e8d-b015-89b3c0520970" providerId="AD" clId="Web-{BA92F78B-61AE-44A9-8A81-DDBECD3B244D}" dt="2023-01-26T15:36:49.267" v="21"/>
        <pc:sldMkLst>
          <pc:docMk/>
          <pc:sldMk cId="4088266100" sldId="865"/>
        </pc:sldMkLst>
      </pc:sldChg>
      <pc:sldChg chg="del">
        <pc:chgData name="Carola Hufkens" userId="S::carola.hufkens@zonnebloem.nl::29140bdf-5f1d-4e8d-b015-89b3c0520970" providerId="AD" clId="Web-{BA92F78B-61AE-44A9-8A81-DDBECD3B244D}" dt="2023-01-26T15:36:41.141" v="9"/>
        <pc:sldMkLst>
          <pc:docMk/>
          <pc:sldMk cId="2004825978" sldId="867"/>
        </pc:sldMkLst>
      </pc:sldChg>
      <pc:sldChg chg="del">
        <pc:chgData name="Carola Hufkens" userId="S::carola.hufkens@zonnebloem.nl::29140bdf-5f1d-4e8d-b015-89b3c0520970" providerId="AD" clId="Web-{BA92F78B-61AE-44A9-8A81-DDBECD3B244D}" dt="2023-01-26T15:36:47.923" v="18"/>
        <pc:sldMkLst>
          <pc:docMk/>
          <pc:sldMk cId="1839479119" sldId="871"/>
        </pc:sldMkLst>
      </pc:sldChg>
      <pc:sldChg chg="del">
        <pc:chgData name="Carola Hufkens" userId="S::carola.hufkens@zonnebloem.nl::29140bdf-5f1d-4e8d-b015-89b3c0520970" providerId="AD" clId="Web-{BA92F78B-61AE-44A9-8A81-DDBECD3B244D}" dt="2023-01-26T15:36:51.204" v="25"/>
        <pc:sldMkLst>
          <pc:docMk/>
          <pc:sldMk cId="4093425421" sldId="872"/>
        </pc:sldMkLst>
      </pc:sldChg>
      <pc:sldChg chg="del">
        <pc:chgData name="Carola Hufkens" userId="S::carola.hufkens@zonnebloem.nl::29140bdf-5f1d-4e8d-b015-89b3c0520970" providerId="AD" clId="Web-{BA92F78B-61AE-44A9-8A81-DDBECD3B244D}" dt="2023-01-26T15:36:50.157" v="23"/>
        <pc:sldMkLst>
          <pc:docMk/>
          <pc:sldMk cId="3060551301" sldId="873"/>
        </pc:sldMkLst>
      </pc:sldChg>
      <pc:sldChg chg="del">
        <pc:chgData name="Carola Hufkens" userId="S::carola.hufkens@zonnebloem.nl::29140bdf-5f1d-4e8d-b015-89b3c0520970" providerId="AD" clId="Web-{BA92F78B-61AE-44A9-8A81-DDBECD3B244D}" dt="2023-01-26T15:36:49.751" v="22"/>
        <pc:sldMkLst>
          <pc:docMk/>
          <pc:sldMk cId="3928273169" sldId="874"/>
        </pc:sldMkLst>
      </pc:sldChg>
      <pc:sldChg chg="del">
        <pc:chgData name="Carola Hufkens" userId="S::carola.hufkens@zonnebloem.nl::29140bdf-5f1d-4e8d-b015-89b3c0520970" providerId="AD" clId="Web-{BA92F78B-61AE-44A9-8A81-DDBECD3B244D}" dt="2023-01-26T15:36:46.673" v="16"/>
        <pc:sldMkLst>
          <pc:docMk/>
          <pc:sldMk cId="3290072802" sldId="875"/>
        </pc:sldMkLst>
      </pc:sldChg>
      <pc:sldChg chg="del">
        <pc:chgData name="Carola Hufkens" userId="S::carola.hufkens@zonnebloem.nl::29140bdf-5f1d-4e8d-b015-89b3c0520970" providerId="AD" clId="Web-{BA92F78B-61AE-44A9-8A81-DDBECD3B244D}" dt="2023-01-26T15:36:46.220" v="15"/>
        <pc:sldMkLst>
          <pc:docMk/>
          <pc:sldMk cId="460609835" sldId="876"/>
        </pc:sldMkLst>
      </pc:sldChg>
      <pc:sldChg chg="del">
        <pc:chgData name="Carola Hufkens" userId="S::carola.hufkens@zonnebloem.nl::29140bdf-5f1d-4e8d-b015-89b3c0520970" providerId="AD" clId="Web-{BA92F78B-61AE-44A9-8A81-DDBECD3B244D}" dt="2023-01-26T15:36:46.188" v="14"/>
        <pc:sldMkLst>
          <pc:docMk/>
          <pc:sldMk cId="3957450816" sldId="877"/>
        </pc:sldMkLst>
      </pc:sldChg>
      <pc:sldChg chg="del">
        <pc:chgData name="Carola Hufkens" userId="S::carola.hufkens@zonnebloem.nl::29140bdf-5f1d-4e8d-b015-89b3c0520970" providerId="AD" clId="Web-{BA92F78B-61AE-44A9-8A81-DDBECD3B244D}" dt="2023-01-26T15:36:44.985" v="13"/>
        <pc:sldMkLst>
          <pc:docMk/>
          <pc:sldMk cId="2900279692" sldId="879"/>
        </pc:sldMkLst>
      </pc:sldChg>
      <pc:sldChg chg="del">
        <pc:chgData name="Carola Hufkens" userId="S::carola.hufkens@zonnebloem.nl::29140bdf-5f1d-4e8d-b015-89b3c0520970" providerId="AD" clId="Web-{BA92F78B-61AE-44A9-8A81-DDBECD3B244D}" dt="2023-01-26T15:36:43.048" v="11"/>
        <pc:sldMkLst>
          <pc:docMk/>
          <pc:sldMk cId="246630590" sldId="881"/>
        </pc:sldMkLst>
      </pc:sldChg>
      <pc:sldChg chg="del">
        <pc:chgData name="Carola Hufkens" userId="S::carola.hufkens@zonnebloem.nl::29140bdf-5f1d-4e8d-b015-89b3c0520970" providerId="AD" clId="Web-{BA92F78B-61AE-44A9-8A81-DDBECD3B244D}" dt="2023-01-26T15:36:40.673" v="8"/>
        <pc:sldMkLst>
          <pc:docMk/>
          <pc:sldMk cId="1110004795" sldId="882"/>
        </pc:sldMkLst>
      </pc:sldChg>
      <pc:sldChg chg="del">
        <pc:chgData name="Carola Hufkens" userId="S::carola.hufkens@zonnebloem.nl::29140bdf-5f1d-4e8d-b015-89b3c0520970" providerId="AD" clId="Web-{BA92F78B-61AE-44A9-8A81-DDBECD3B244D}" dt="2023-01-26T15:36:40.313" v="7"/>
        <pc:sldMkLst>
          <pc:docMk/>
          <pc:sldMk cId="2521486565" sldId="883"/>
        </pc:sldMkLst>
      </pc:sldChg>
      <pc:sldChg chg="del">
        <pc:chgData name="Carola Hufkens" userId="S::carola.hufkens@zonnebloem.nl::29140bdf-5f1d-4e8d-b015-89b3c0520970" providerId="AD" clId="Web-{BA92F78B-61AE-44A9-8A81-DDBECD3B244D}" dt="2023-01-26T15:36:39.313" v="6"/>
        <pc:sldMkLst>
          <pc:docMk/>
          <pc:sldMk cId="1923081782" sldId="884"/>
        </pc:sldMkLst>
      </pc:sldChg>
      <pc:sldChg chg="del">
        <pc:chgData name="Carola Hufkens" userId="S::carola.hufkens@zonnebloem.nl::29140bdf-5f1d-4e8d-b015-89b3c0520970" providerId="AD" clId="Web-{BA92F78B-61AE-44A9-8A81-DDBECD3B244D}" dt="2023-01-26T15:36:38.891" v="5"/>
        <pc:sldMkLst>
          <pc:docMk/>
          <pc:sldMk cId="3780591811" sldId="885"/>
        </pc:sldMkLst>
      </pc:sldChg>
      <pc:sldChg chg="del">
        <pc:chgData name="Carola Hufkens" userId="S::carola.hufkens@zonnebloem.nl::29140bdf-5f1d-4e8d-b015-89b3c0520970" providerId="AD" clId="Web-{BA92F78B-61AE-44A9-8A81-DDBECD3B244D}" dt="2023-01-26T15:36:37.860" v="4"/>
        <pc:sldMkLst>
          <pc:docMk/>
          <pc:sldMk cId="2097888256" sldId="886"/>
        </pc:sldMkLst>
      </pc:sldChg>
      <pc:sldChg chg="del">
        <pc:chgData name="Carola Hufkens" userId="S::carola.hufkens@zonnebloem.nl::29140bdf-5f1d-4e8d-b015-89b3c0520970" providerId="AD" clId="Web-{BA92F78B-61AE-44A9-8A81-DDBECD3B244D}" dt="2023-01-26T15:36:36.438" v="2"/>
        <pc:sldMkLst>
          <pc:docMk/>
          <pc:sldMk cId="611585170" sldId="887"/>
        </pc:sldMkLst>
      </pc:sldChg>
      <pc:sldChg chg="del">
        <pc:chgData name="Carola Hufkens" userId="S::carola.hufkens@zonnebloem.nl::29140bdf-5f1d-4e8d-b015-89b3c0520970" providerId="AD" clId="Web-{BA92F78B-61AE-44A9-8A81-DDBECD3B244D}" dt="2023-01-26T15:36:36.188" v="1"/>
        <pc:sldMkLst>
          <pc:docMk/>
          <pc:sldMk cId="49633913" sldId="888"/>
        </pc:sldMkLst>
      </pc:sldChg>
    </pc:docChg>
  </pc:docChgLst>
  <pc:docChgLst>
    <pc:chgData name="Carola Hufkens" userId="S::carola.hufkens@zonnebloem.nl::29140bdf-5f1d-4e8d-b015-89b3c0520970" providerId="AD" clId="Web-{C0278EB3-8874-4E87-95AE-147D248F5483}"/>
    <pc:docChg chg="addSld modSld sldOrd modSection">
      <pc:chgData name="Carola Hufkens" userId="S::carola.hufkens@zonnebloem.nl::29140bdf-5f1d-4e8d-b015-89b3c0520970" providerId="AD" clId="Web-{C0278EB3-8874-4E87-95AE-147D248F5483}" dt="2024-01-08T12:37:16.762" v="50"/>
      <pc:docMkLst>
        <pc:docMk/>
      </pc:docMkLst>
      <pc:sldChg chg="modSp">
        <pc:chgData name="Carola Hufkens" userId="S::carola.hufkens@zonnebloem.nl::29140bdf-5f1d-4e8d-b015-89b3c0520970" providerId="AD" clId="Web-{C0278EB3-8874-4E87-95AE-147D248F5483}" dt="2024-01-08T12:32:22.275" v="29" actId="20577"/>
        <pc:sldMkLst>
          <pc:docMk/>
          <pc:sldMk cId="722937701" sldId="857"/>
        </pc:sldMkLst>
        <pc:spChg chg="mod">
          <ac:chgData name="Carola Hufkens" userId="S::carola.hufkens@zonnebloem.nl::29140bdf-5f1d-4e8d-b015-89b3c0520970" providerId="AD" clId="Web-{C0278EB3-8874-4E87-95AE-147D248F5483}" dt="2024-01-08T12:32:22.275" v="29" actId="20577"/>
          <ac:spMkLst>
            <pc:docMk/>
            <pc:sldMk cId="722937701" sldId="857"/>
            <ac:spMk id="3" creationId="{1B4D04D1-F4BF-AFF2-9322-8C52CC6F8EA7}"/>
          </ac:spMkLst>
        </pc:spChg>
      </pc:sldChg>
      <pc:sldChg chg="ord">
        <pc:chgData name="Carola Hufkens" userId="S::carola.hufkens@zonnebloem.nl::29140bdf-5f1d-4e8d-b015-89b3c0520970" providerId="AD" clId="Web-{C0278EB3-8874-4E87-95AE-147D248F5483}" dt="2024-01-08T12:36:12.243" v="49"/>
        <pc:sldMkLst>
          <pc:docMk/>
          <pc:sldMk cId="2474376620" sldId="864"/>
        </pc:sldMkLst>
      </pc:sldChg>
      <pc:sldChg chg="ord">
        <pc:chgData name="Carola Hufkens" userId="S::carola.hufkens@zonnebloem.nl::29140bdf-5f1d-4e8d-b015-89b3c0520970" providerId="AD" clId="Web-{C0278EB3-8874-4E87-95AE-147D248F5483}" dt="2024-01-08T12:37:16.762" v="50"/>
        <pc:sldMkLst>
          <pc:docMk/>
          <pc:sldMk cId="3353849490" sldId="883"/>
        </pc:sldMkLst>
      </pc:sldChg>
      <pc:sldChg chg="modSp new ord">
        <pc:chgData name="Carola Hufkens" userId="S::carola.hufkens@zonnebloem.nl::29140bdf-5f1d-4e8d-b015-89b3c0520970" providerId="AD" clId="Web-{C0278EB3-8874-4E87-95AE-147D248F5483}" dt="2024-01-08T12:34:59.098" v="48" actId="20577"/>
        <pc:sldMkLst>
          <pc:docMk/>
          <pc:sldMk cId="2015999428" sldId="914"/>
        </pc:sldMkLst>
        <pc:spChg chg="mod">
          <ac:chgData name="Carola Hufkens" userId="S::carola.hufkens@zonnebloem.nl::29140bdf-5f1d-4e8d-b015-89b3c0520970" providerId="AD" clId="Web-{C0278EB3-8874-4E87-95AE-147D248F5483}" dt="2024-01-08T12:34:59.098" v="48" actId="20577"/>
          <ac:spMkLst>
            <pc:docMk/>
            <pc:sldMk cId="2015999428" sldId="914"/>
            <ac:spMk id="2" creationId="{B6B79076-381F-5565-9972-B5D918D40F9A}"/>
          </ac:spMkLst>
        </pc:spChg>
        <pc:spChg chg="mod">
          <ac:chgData name="Carola Hufkens" userId="S::carola.hufkens@zonnebloem.nl::29140bdf-5f1d-4e8d-b015-89b3c0520970" providerId="AD" clId="Web-{C0278EB3-8874-4E87-95AE-147D248F5483}" dt="2024-01-08T12:33:38.343" v="35" actId="20577"/>
          <ac:spMkLst>
            <pc:docMk/>
            <pc:sldMk cId="2015999428" sldId="914"/>
            <ac:spMk id="3" creationId="{FCBB86FF-B489-D953-391A-4332E069E7A3}"/>
          </ac:spMkLst>
        </pc:spChg>
      </pc:sldChg>
    </pc:docChg>
  </pc:docChgLst>
  <pc:docChgLst>
    <pc:chgData name="Carola Hufkens" userId="S::carola.hufkens@zonnebloem.nl::29140bdf-5f1d-4e8d-b015-89b3c0520970" providerId="AD" clId="Web-{4AF9022D-FCC8-4E80-A5D5-A9960F9B2072}"/>
    <pc:docChg chg="addSld delSld modSld sldOrd addMainMaster modSection">
      <pc:chgData name="Carola Hufkens" userId="S::carola.hufkens@zonnebloem.nl::29140bdf-5f1d-4e8d-b015-89b3c0520970" providerId="AD" clId="Web-{4AF9022D-FCC8-4E80-A5D5-A9960F9B2072}" dt="2023-02-02T12:13:11.266" v="68" actId="1076"/>
      <pc:docMkLst>
        <pc:docMk/>
      </pc:docMkLst>
      <pc:sldChg chg="addSp modSp">
        <pc:chgData name="Carola Hufkens" userId="S::carola.hufkens@zonnebloem.nl::29140bdf-5f1d-4e8d-b015-89b3c0520970" providerId="AD" clId="Web-{4AF9022D-FCC8-4E80-A5D5-A9960F9B2072}" dt="2023-02-02T12:13:11.266" v="68" actId="1076"/>
        <pc:sldMkLst>
          <pc:docMk/>
          <pc:sldMk cId="2474376620" sldId="864"/>
        </pc:sldMkLst>
        <pc:picChg chg="add mod">
          <ac:chgData name="Carola Hufkens" userId="S::carola.hufkens@zonnebloem.nl::29140bdf-5f1d-4e8d-b015-89b3c0520970" providerId="AD" clId="Web-{4AF9022D-FCC8-4E80-A5D5-A9960F9B2072}" dt="2023-02-02T12:13:11.266" v="68" actId="1076"/>
          <ac:picMkLst>
            <pc:docMk/>
            <pc:sldMk cId="2474376620" sldId="864"/>
            <ac:picMk id="6" creationId="{86325571-839F-4367-28CC-4F88148387DE}"/>
          </ac:picMkLst>
        </pc:picChg>
      </pc:sldChg>
      <pc:sldChg chg="addSp modSp">
        <pc:chgData name="Carola Hufkens" userId="S::carola.hufkens@zonnebloem.nl::29140bdf-5f1d-4e8d-b015-89b3c0520970" providerId="AD" clId="Web-{4AF9022D-FCC8-4E80-A5D5-A9960F9B2072}" dt="2023-02-02T12:12:16.249" v="66" actId="1076"/>
        <pc:sldMkLst>
          <pc:docMk/>
          <pc:sldMk cId="2098706200" sldId="868"/>
        </pc:sldMkLst>
        <pc:spChg chg="mod">
          <ac:chgData name="Carola Hufkens" userId="S::carola.hufkens@zonnebloem.nl::29140bdf-5f1d-4e8d-b015-89b3c0520970" providerId="AD" clId="Web-{4AF9022D-FCC8-4E80-A5D5-A9960F9B2072}" dt="2023-02-02T12:10:07.480" v="61" actId="14100"/>
          <ac:spMkLst>
            <pc:docMk/>
            <pc:sldMk cId="2098706200" sldId="868"/>
            <ac:spMk id="3" creationId="{BD4E6C8B-E68C-AEA8-7E5A-8FF942DC921D}"/>
          </ac:spMkLst>
        </pc:spChg>
        <pc:picChg chg="add mod">
          <ac:chgData name="Carola Hufkens" userId="S::carola.hufkens@zonnebloem.nl::29140bdf-5f1d-4e8d-b015-89b3c0520970" providerId="AD" clId="Web-{4AF9022D-FCC8-4E80-A5D5-A9960F9B2072}" dt="2023-02-02T12:12:16.249" v="66" actId="1076"/>
          <ac:picMkLst>
            <pc:docMk/>
            <pc:sldMk cId="2098706200" sldId="868"/>
            <ac:picMk id="6" creationId="{8F9AC1E0-5632-82CD-204C-76B9D978417E}"/>
          </ac:picMkLst>
        </pc:picChg>
      </pc:sldChg>
      <pc:sldChg chg="addSp modSp">
        <pc:chgData name="Carola Hufkens" userId="S::carola.hufkens@zonnebloem.nl::29140bdf-5f1d-4e8d-b015-89b3c0520970" providerId="AD" clId="Web-{4AF9022D-FCC8-4E80-A5D5-A9960F9B2072}" dt="2023-02-02T12:07:42.632" v="51" actId="1076"/>
        <pc:sldMkLst>
          <pc:docMk/>
          <pc:sldMk cId="4041885004" sldId="879"/>
        </pc:sldMkLst>
        <pc:picChg chg="add mod">
          <ac:chgData name="Carola Hufkens" userId="S::carola.hufkens@zonnebloem.nl::29140bdf-5f1d-4e8d-b015-89b3c0520970" providerId="AD" clId="Web-{4AF9022D-FCC8-4E80-A5D5-A9960F9B2072}" dt="2023-02-02T12:07:42.632" v="51" actId="1076"/>
          <ac:picMkLst>
            <pc:docMk/>
            <pc:sldMk cId="4041885004" sldId="879"/>
            <ac:picMk id="6" creationId="{3F42902A-69B8-57B3-2FD3-F0EA2A7C7A71}"/>
          </ac:picMkLst>
        </pc:picChg>
      </pc:sldChg>
      <pc:sldChg chg="del">
        <pc:chgData name="Carola Hufkens" userId="S::carola.hufkens@zonnebloem.nl::29140bdf-5f1d-4e8d-b015-89b3c0520970" providerId="AD" clId="Web-{4AF9022D-FCC8-4E80-A5D5-A9960F9B2072}" dt="2023-02-02T11:20:07.312" v="47"/>
        <pc:sldMkLst>
          <pc:docMk/>
          <pc:sldMk cId="461879663" sldId="887"/>
        </pc:sldMkLst>
      </pc:sldChg>
      <pc:sldChg chg="new del">
        <pc:chgData name="Carola Hufkens" userId="S::carola.hufkens@zonnebloem.nl::29140bdf-5f1d-4e8d-b015-89b3c0520970" providerId="AD" clId="Web-{4AF9022D-FCC8-4E80-A5D5-A9960F9B2072}" dt="2023-02-02T11:20:09.219" v="48"/>
        <pc:sldMkLst>
          <pc:docMk/>
          <pc:sldMk cId="126679200" sldId="888"/>
        </pc:sldMkLst>
      </pc:sldChg>
      <pc:sldChg chg="new del">
        <pc:chgData name="Carola Hufkens" userId="S::carola.hufkens@zonnebloem.nl::29140bdf-5f1d-4e8d-b015-89b3c0520970" providerId="AD" clId="Web-{4AF9022D-FCC8-4E80-A5D5-A9960F9B2072}" dt="2023-02-02T11:12:47.503" v="6"/>
        <pc:sldMkLst>
          <pc:docMk/>
          <pc:sldMk cId="573932353" sldId="889"/>
        </pc:sldMkLst>
      </pc:sldChg>
      <pc:sldChg chg="add">
        <pc:chgData name="Carola Hufkens" userId="S::carola.hufkens@zonnebloem.nl::29140bdf-5f1d-4e8d-b015-89b3c0520970" providerId="AD" clId="Web-{4AF9022D-FCC8-4E80-A5D5-A9960F9B2072}" dt="2023-02-02T11:12:05.908" v="2"/>
        <pc:sldMkLst>
          <pc:docMk/>
          <pc:sldMk cId="284890693" sldId="890"/>
        </pc:sldMkLst>
      </pc:sldChg>
      <pc:sldChg chg="new del">
        <pc:chgData name="Carola Hufkens" userId="S::carola.hufkens@zonnebloem.nl::29140bdf-5f1d-4e8d-b015-89b3c0520970" providerId="AD" clId="Web-{4AF9022D-FCC8-4E80-A5D5-A9960F9B2072}" dt="2023-02-02T11:12:45.971" v="5"/>
        <pc:sldMkLst>
          <pc:docMk/>
          <pc:sldMk cId="192677197" sldId="891"/>
        </pc:sldMkLst>
      </pc:sldChg>
      <pc:sldChg chg="modSp add del">
        <pc:chgData name="Carola Hufkens" userId="S::carola.hufkens@zonnebloem.nl::29140bdf-5f1d-4e8d-b015-89b3c0520970" providerId="AD" clId="Web-{4AF9022D-FCC8-4E80-A5D5-A9960F9B2072}" dt="2023-02-02T11:19:11.123" v="44"/>
        <pc:sldMkLst>
          <pc:docMk/>
          <pc:sldMk cId="1466928221" sldId="892"/>
        </pc:sldMkLst>
        <pc:spChg chg="mod">
          <ac:chgData name="Carola Hufkens" userId="S::carola.hufkens@zonnebloem.nl::29140bdf-5f1d-4e8d-b015-89b3c0520970" providerId="AD" clId="Web-{4AF9022D-FCC8-4E80-A5D5-A9960F9B2072}" dt="2023-02-02T11:18:42.310" v="43" actId="20577"/>
          <ac:spMkLst>
            <pc:docMk/>
            <pc:sldMk cId="1466928221" sldId="892"/>
            <ac:spMk id="5" creationId="{8A6DCCA4-DD46-D9A0-4F5C-11BC7B8D4D5E}"/>
          </ac:spMkLst>
        </pc:spChg>
      </pc:sldChg>
      <pc:sldChg chg="new del">
        <pc:chgData name="Carola Hufkens" userId="S::carola.hufkens@zonnebloem.nl::29140bdf-5f1d-4e8d-b015-89b3c0520970" providerId="AD" clId="Web-{4AF9022D-FCC8-4E80-A5D5-A9960F9B2072}" dt="2023-02-02T11:13:34.176" v="9"/>
        <pc:sldMkLst>
          <pc:docMk/>
          <pc:sldMk cId="1595335872" sldId="893"/>
        </pc:sldMkLst>
      </pc:sldChg>
      <pc:sldChg chg="add">
        <pc:chgData name="Carola Hufkens" userId="S::carola.hufkens@zonnebloem.nl::29140bdf-5f1d-4e8d-b015-89b3c0520970" providerId="AD" clId="Web-{4AF9022D-FCC8-4E80-A5D5-A9960F9B2072}" dt="2023-02-02T11:13:30.426" v="8"/>
        <pc:sldMkLst>
          <pc:docMk/>
          <pc:sldMk cId="4064126024" sldId="894"/>
        </pc:sldMkLst>
      </pc:sldChg>
      <pc:sldChg chg="new del">
        <pc:chgData name="Carola Hufkens" userId="S::carola.hufkens@zonnebloem.nl::29140bdf-5f1d-4e8d-b015-89b3c0520970" providerId="AD" clId="Web-{4AF9022D-FCC8-4E80-A5D5-A9960F9B2072}" dt="2023-02-02T11:14:01.880" v="12"/>
        <pc:sldMkLst>
          <pc:docMk/>
          <pc:sldMk cId="2719798740" sldId="895"/>
        </pc:sldMkLst>
      </pc:sldChg>
      <pc:sldChg chg="add">
        <pc:chgData name="Carola Hufkens" userId="S::carola.hufkens@zonnebloem.nl::29140bdf-5f1d-4e8d-b015-89b3c0520970" providerId="AD" clId="Web-{4AF9022D-FCC8-4E80-A5D5-A9960F9B2072}" dt="2023-02-02T11:13:59.255" v="11"/>
        <pc:sldMkLst>
          <pc:docMk/>
          <pc:sldMk cId="963718691" sldId="896"/>
        </pc:sldMkLst>
      </pc:sldChg>
      <pc:sldChg chg="new del">
        <pc:chgData name="Carola Hufkens" userId="S::carola.hufkens@zonnebloem.nl::29140bdf-5f1d-4e8d-b015-89b3c0520970" providerId="AD" clId="Web-{4AF9022D-FCC8-4E80-A5D5-A9960F9B2072}" dt="2023-02-02T11:14:29.849" v="15"/>
        <pc:sldMkLst>
          <pc:docMk/>
          <pc:sldMk cId="1404676020" sldId="897"/>
        </pc:sldMkLst>
      </pc:sldChg>
      <pc:sldChg chg="add">
        <pc:chgData name="Carola Hufkens" userId="S::carola.hufkens@zonnebloem.nl::29140bdf-5f1d-4e8d-b015-89b3c0520970" providerId="AD" clId="Web-{4AF9022D-FCC8-4E80-A5D5-A9960F9B2072}" dt="2023-02-02T11:14:26.990" v="14"/>
        <pc:sldMkLst>
          <pc:docMk/>
          <pc:sldMk cId="96367461" sldId="898"/>
        </pc:sldMkLst>
      </pc:sldChg>
      <pc:sldChg chg="new del">
        <pc:chgData name="Carola Hufkens" userId="S::carola.hufkens@zonnebloem.nl::29140bdf-5f1d-4e8d-b015-89b3c0520970" providerId="AD" clId="Web-{4AF9022D-FCC8-4E80-A5D5-A9960F9B2072}" dt="2023-02-02T11:15:01.991" v="18"/>
        <pc:sldMkLst>
          <pc:docMk/>
          <pc:sldMk cId="3904289899" sldId="899"/>
        </pc:sldMkLst>
      </pc:sldChg>
      <pc:sldChg chg="add">
        <pc:chgData name="Carola Hufkens" userId="S::carola.hufkens@zonnebloem.nl::29140bdf-5f1d-4e8d-b015-89b3c0520970" providerId="AD" clId="Web-{4AF9022D-FCC8-4E80-A5D5-A9960F9B2072}" dt="2023-02-02T11:14:59.928" v="17"/>
        <pc:sldMkLst>
          <pc:docMk/>
          <pc:sldMk cId="2687095603" sldId="900"/>
        </pc:sldMkLst>
      </pc:sldChg>
      <pc:sldChg chg="new del">
        <pc:chgData name="Carola Hufkens" userId="S::carola.hufkens@zonnebloem.nl::29140bdf-5f1d-4e8d-b015-89b3c0520970" providerId="AD" clId="Web-{4AF9022D-FCC8-4E80-A5D5-A9960F9B2072}" dt="2023-02-02T11:15:37.711" v="21"/>
        <pc:sldMkLst>
          <pc:docMk/>
          <pc:sldMk cId="1539726053" sldId="901"/>
        </pc:sldMkLst>
      </pc:sldChg>
      <pc:sldChg chg="add">
        <pc:chgData name="Carola Hufkens" userId="S::carola.hufkens@zonnebloem.nl::29140bdf-5f1d-4e8d-b015-89b3c0520970" providerId="AD" clId="Web-{4AF9022D-FCC8-4E80-A5D5-A9960F9B2072}" dt="2023-02-02T11:15:35.726" v="20"/>
        <pc:sldMkLst>
          <pc:docMk/>
          <pc:sldMk cId="1080948275" sldId="902"/>
        </pc:sldMkLst>
      </pc:sldChg>
      <pc:sldChg chg="new del">
        <pc:chgData name="Carola Hufkens" userId="S::carola.hufkens@zonnebloem.nl::29140bdf-5f1d-4e8d-b015-89b3c0520970" providerId="AD" clId="Web-{4AF9022D-FCC8-4E80-A5D5-A9960F9B2072}" dt="2023-02-02T11:16:02.852" v="24"/>
        <pc:sldMkLst>
          <pc:docMk/>
          <pc:sldMk cId="1571947663" sldId="903"/>
        </pc:sldMkLst>
      </pc:sldChg>
      <pc:sldChg chg="add">
        <pc:chgData name="Carola Hufkens" userId="S::carola.hufkens@zonnebloem.nl::29140bdf-5f1d-4e8d-b015-89b3c0520970" providerId="AD" clId="Web-{4AF9022D-FCC8-4E80-A5D5-A9960F9B2072}" dt="2023-02-02T11:16:00.790" v="23"/>
        <pc:sldMkLst>
          <pc:docMk/>
          <pc:sldMk cId="3712315901" sldId="904"/>
        </pc:sldMkLst>
      </pc:sldChg>
      <pc:sldChg chg="new del">
        <pc:chgData name="Carola Hufkens" userId="S::carola.hufkens@zonnebloem.nl::29140bdf-5f1d-4e8d-b015-89b3c0520970" providerId="AD" clId="Web-{4AF9022D-FCC8-4E80-A5D5-A9960F9B2072}" dt="2023-02-02T11:16:35.712" v="27"/>
        <pc:sldMkLst>
          <pc:docMk/>
          <pc:sldMk cId="2075287248" sldId="905"/>
        </pc:sldMkLst>
      </pc:sldChg>
      <pc:sldChg chg="add">
        <pc:chgData name="Carola Hufkens" userId="S::carola.hufkens@zonnebloem.nl::29140bdf-5f1d-4e8d-b015-89b3c0520970" providerId="AD" clId="Web-{4AF9022D-FCC8-4E80-A5D5-A9960F9B2072}" dt="2023-02-02T11:16:33.275" v="26"/>
        <pc:sldMkLst>
          <pc:docMk/>
          <pc:sldMk cId="715760055" sldId="906"/>
        </pc:sldMkLst>
      </pc:sldChg>
      <pc:sldChg chg="new del">
        <pc:chgData name="Carola Hufkens" userId="S::carola.hufkens@zonnebloem.nl::29140bdf-5f1d-4e8d-b015-89b3c0520970" providerId="AD" clId="Web-{4AF9022D-FCC8-4E80-A5D5-A9960F9B2072}" dt="2023-02-02T11:17:08.713" v="30"/>
        <pc:sldMkLst>
          <pc:docMk/>
          <pc:sldMk cId="1148289039" sldId="907"/>
        </pc:sldMkLst>
      </pc:sldChg>
      <pc:sldChg chg="add">
        <pc:chgData name="Carola Hufkens" userId="S::carola.hufkens@zonnebloem.nl::29140bdf-5f1d-4e8d-b015-89b3c0520970" providerId="AD" clId="Web-{4AF9022D-FCC8-4E80-A5D5-A9960F9B2072}" dt="2023-02-02T11:17:06.448" v="29"/>
        <pc:sldMkLst>
          <pc:docMk/>
          <pc:sldMk cId="1638694531" sldId="908"/>
        </pc:sldMkLst>
      </pc:sldChg>
      <pc:sldChg chg="new del">
        <pc:chgData name="Carola Hufkens" userId="S::carola.hufkens@zonnebloem.nl::29140bdf-5f1d-4e8d-b015-89b3c0520970" providerId="AD" clId="Web-{4AF9022D-FCC8-4E80-A5D5-A9960F9B2072}" dt="2023-02-02T11:17:40.574" v="33"/>
        <pc:sldMkLst>
          <pc:docMk/>
          <pc:sldMk cId="281870397" sldId="909"/>
        </pc:sldMkLst>
      </pc:sldChg>
      <pc:sldChg chg="add">
        <pc:chgData name="Carola Hufkens" userId="S::carola.hufkens@zonnebloem.nl::29140bdf-5f1d-4e8d-b015-89b3c0520970" providerId="AD" clId="Web-{4AF9022D-FCC8-4E80-A5D5-A9960F9B2072}" dt="2023-02-02T11:17:38.605" v="32"/>
        <pc:sldMkLst>
          <pc:docMk/>
          <pc:sldMk cId="2068666773" sldId="910"/>
        </pc:sldMkLst>
      </pc:sldChg>
      <pc:sldChg chg="new del">
        <pc:chgData name="Carola Hufkens" userId="S::carola.hufkens@zonnebloem.nl::29140bdf-5f1d-4e8d-b015-89b3c0520970" providerId="AD" clId="Web-{4AF9022D-FCC8-4E80-A5D5-A9960F9B2072}" dt="2023-02-02T11:18:03.653" v="36"/>
        <pc:sldMkLst>
          <pc:docMk/>
          <pc:sldMk cId="2286154731" sldId="911"/>
        </pc:sldMkLst>
      </pc:sldChg>
      <pc:sldChg chg="add ord">
        <pc:chgData name="Carola Hufkens" userId="S::carola.hufkens@zonnebloem.nl::29140bdf-5f1d-4e8d-b015-89b3c0520970" providerId="AD" clId="Web-{4AF9022D-FCC8-4E80-A5D5-A9960F9B2072}" dt="2023-02-02T11:19:59.156" v="46"/>
        <pc:sldMkLst>
          <pc:docMk/>
          <pc:sldMk cId="1476436924" sldId="912"/>
        </pc:sldMkLst>
      </pc:sldChg>
      <pc:sldChg chg="add del replId">
        <pc:chgData name="Carola Hufkens" userId="S::carola.hufkens@zonnebloem.nl::29140bdf-5f1d-4e8d-b015-89b3c0520970" providerId="AD" clId="Web-{4AF9022D-FCC8-4E80-A5D5-A9960F9B2072}" dt="2023-02-02T12:08:49.727" v="55"/>
        <pc:sldMkLst>
          <pc:docMk/>
          <pc:sldMk cId="27196611" sldId="913"/>
        </pc:sldMkLst>
      </pc:sldChg>
      <pc:sldChg chg="add del replId">
        <pc:chgData name="Carola Hufkens" userId="S::carola.hufkens@zonnebloem.nl::29140bdf-5f1d-4e8d-b015-89b3c0520970" providerId="AD" clId="Web-{4AF9022D-FCC8-4E80-A5D5-A9960F9B2072}" dt="2023-02-02T12:09:24.479" v="58"/>
        <pc:sldMkLst>
          <pc:docMk/>
          <pc:sldMk cId="1523008495" sldId="913"/>
        </pc:sldMkLst>
      </pc:sldChg>
      <pc:sldChg chg="add del replId">
        <pc:chgData name="Carola Hufkens" userId="S::carola.hufkens@zonnebloem.nl::29140bdf-5f1d-4e8d-b015-89b3c0520970" providerId="AD" clId="Web-{4AF9022D-FCC8-4E80-A5D5-A9960F9B2072}" dt="2023-02-02T12:11:43.936" v="63"/>
        <pc:sldMkLst>
          <pc:docMk/>
          <pc:sldMk cId="1962227755" sldId="913"/>
        </pc:sldMkLst>
      </pc:sldChg>
      <pc:sldChg chg="add del replId">
        <pc:chgData name="Carola Hufkens" userId="S::carola.hufkens@zonnebloem.nl::29140bdf-5f1d-4e8d-b015-89b3c0520970" providerId="AD" clId="Web-{4AF9022D-FCC8-4E80-A5D5-A9960F9B2072}" dt="2023-02-02T12:08:48.493" v="54"/>
        <pc:sldMkLst>
          <pc:docMk/>
          <pc:sldMk cId="2063478836" sldId="914"/>
        </pc:sldMkLst>
      </pc:sldChg>
      <pc:sldChg chg="add del replId">
        <pc:chgData name="Carola Hufkens" userId="S::carola.hufkens@zonnebloem.nl::29140bdf-5f1d-4e8d-b015-89b3c0520970" providerId="AD" clId="Web-{4AF9022D-FCC8-4E80-A5D5-A9960F9B2072}" dt="2023-02-02T12:11:44.873" v="64"/>
        <pc:sldMkLst>
          <pc:docMk/>
          <pc:sldMk cId="2082632296" sldId="914"/>
        </pc:sldMkLst>
      </pc:sldChg>
      <pc:sldChg chg="add del replId">
        <pc:chgData name="Carola Hufkens" userId="S::carola.hufkens@zonnebloem.nl::29140bdf-5f1d-4e8d-b015-89b3c0520970" providerId="AD" clId="Web-{4AF9022D-FCC8-4E80-A5D5-A9960F9B2072}" dt="2023-02-02T12:09:25.572" v="59"/>
        <pc:sldMkLst>
          <pc:docMk/>
          <pc:sldMk cId="4137797911" sldId="914"/>
        </pc:sldMkLst>
      </pc:sldChg>
      <pc:sldMasterChg chg="add addSldLayout">
        <pc:chgData name="Carola Hufkens" userId="S::carola.hufkens@zonnebloem.nl::29140bdf-5f1d-4e8d-b015-89b3c0520970" providerId="AD" clId="Web-{4AF9022D-FCC8-4E80-A5D5-A9960F9B2072}" dt="2023-02-02T11:12:05.908" v="2"/>
        <pc:sldMasterMkLst>
          <pc:docMk/>
          <pc:sldMasterMk cId="1338408913" sldId="2147483652"/>
        </pc:sldMasterMkLst>
        <pc:sldLayoutChg chg="add">
          <pc:chgData name="Carola Hufkens" userId="S::carola.hufkens@zonnebloem.nl::29140bdf-5f1d-4e8d-b015-89b3c0520970" providerId="AD" clId="Web-{4AF9022D-FCC8-4E80-A5D5-A9960F9B2072}" dt="2023-02-02T11:12:05.908" v="2"/>
          <pc:sldLayoutMkLst>
            <pc:docMk/>
            <pc:sldMasterMk cId="1338408913" sldId="2147483652"/>
            <pc:sldLayoutMk cId="2081036889" sldId="2147483653"/>
          </pc:sldLayoutMkLst>
        </pc:sldLayoutChg>
        <pc:sldLayoutChg chg="add">
          <pc:chgData name="Carola Hufkens" userId="S::carola.hufkens@zonnebloem.nl::29140bdf-5f1d-4e8d-b015-89b3c0520970" providerId="AD" clId="Web-{4AF9022D-FCC8-4E80-A5D5-A9960F9B2072}" dt="2023-02-02T11:12:05.908" v="2"/>
          <pc:sldLayoutMkLst>
            <pc:docMk/>
            <pc:sldMasterMk cId="1338408913" sldId="2147483652"/>
            <pc:sldLayoutMk cId="3796325957" sldId="2147483654"/>
          </pc:sldLayoutMkLst>
        </pc:sldLayoutChg>
        <pc:sldLayoutChg chg="add">
          <pc:chgData name="Carola Hufkens" userId="S::carola.hufkens@zonnebloem.nl::29140bdf-5f1d-4e8d-b015-89b3c0520970" providerId="AD" clId="Web-{4AF9022D-FCC8-4E80-A5D5-A9960F9B2072}" dt="2023-02-02T11:12:05.908" v="2"/>
          <pc:sldLayoutMkLst>
            <pc:docMk/>
            <pc:sldMasterMk cId="1338408913" sldId="2147483652"/>
            <pc:sldLayoutMk cId="1216943140" sldId="2147483655"/>
          </pc:sldLayoutMkLst>
        </pc:sldLayoutChg>
      </pc:sldMasterChg>
    </pc:docChg>
  </pc:docChgLst>
  <pc:docChgLst>
    <pc:chgData name="Carola Hufkens" userId="S::carola.hufkens@zonnebloem.nl::29140bdf-5f1d-4e8d-b015-89b3c0520970" providerId="AD" clId="Web-{D2BC26CD-C56A-4B10-95A0-2DD5261E57C2}"/>
    <pc:docChg chg="addSld modSld modSection">
      <pc:chgData name="Carola Hufkens" userId="S::carola.hufkens@zonnebloem.nl::29140bdf-5f1d-4e8d-b015-89b3c0520970" providerId="AD" clId="Web-{D2BC26CD-C56A-4B10-95A0-2DD5261E57C2}" dt="2023-01-26T09:46:06.187" v="11" actId="20577"/>
      <pc:docMkLst>
        <pc:docMk/>
      </pc:docMkLst>
      <pc:sldChg chg="modSp">
        <pc:chgData name="Carola Hufkens" userId="S::carola.hufkens@zonnebloem.nl::29140bdf-5f1d-4e8d-b015-89b3c0520970" providerId="AD" clId="Web-{D2BC26CD-C56A-4B10-95A0-2DD5261E57C2}" dt="2023-01-26T09:45:58.781" v="6" actId="20577"/>
        <pc:sldMkLst>
          <pc:docMk/>
          <pc:sldMk cId="2008804844" sldId="856"/>
        </pc:sldMkLst>
        <pc:spChg chg="mod">
          <ac:chgData name="Carola Hufkens" userId="S::carola.hufkens@zonnebloem.nl::29140bdf-5f1d-4e8d-b015-89b3c0520970" providerId="AD" clId="Web-{D2BC26CD-C56A-4B10-95A0-2DD5261E57C2}" dt="2023-01-26T09:45:58.781" v="6" actId="20577"/>
          <ac:spMkLst>
            <pc:docMk/>
            <pc:sldMk cId="2008804844" sldId="856"/>
            <ac:spMk id="2" creationId="{37B286B7-41DE-BEE0-2541-7E5A696D6F71}"/>
          </ac:spMkLst>
        </pc:spChg>
      </pc:sldChg>
      <pc:sldChg chg="modSp new">
        <pc:chgData name="Carola Hufkens" userId="S::carola.hufkens@zonnebloem.nl::29140bdf-5f1d-4e8d-b015-89b3c0520970" providerId="AD" clId="Web-{D2BC26CD-C56A-4B10-95A0-2DD5261E57C2}" dt="2023-01-26T09:46:06.187" v="11" actId="20577"/>
        <pc:sldMkLst>
          <pc:docMk/>
          <pc:sldMk cId="4093425421" sldId="872"/>
        </pc:sldMkLst>
        <pc:spChg chg="mod">
          <ac:chgData name="Carola Hufkens" userId="S::carola.hufkens@zonnebloem.nl::29140bdf-5f1d-4e8d-b015-89b3c0520970" providerId="AD" clId="Web-{D2BC26CD-C56A-4B10-95A0-2DD5261E57C2}" dt="2023-01-26T09:46:06.187" v="11" actId="20577"/>
          <ac:spMkLst>
            <pc:docMk/>
            <pc:sldMk cId="4093425421" sldId="872"/>
            <ac:spMk id="2" creationId="{D75002F7-7C60-CB76-34ED-E7C2AE3EC586}"/>
          </ac:spMkLst>
        </pc:spChg>
      </pc:sldChg>
    </pc:docChg>
  </pc:docChgLst>
  <pc:docChgLst>
    <pc:chgData name="Carola Hufkens" userId="S::carola.hufkens@zonnebloem.nl::29140bdf-5f1d-4e8d-b015-89b3c0520970" providerId="AD" clId="Web-{0C2DCC7E-6C14-426E-9E32-4DDE621255BF}"/>
    <pc:docChg chg="addSld delSld modSld sldOrd modSection">
      <pc:chgData name="Carola Hufkens" userId="S::carola.hufkens@zonnebloem.nl::29140bdf-5f1d-4e8d-b015-89b3c0520970" providerId="AD" clId="Web-{0C2DCC7E-6C14-426E-9E32-4DDE621255BF}" dt="2023-02-02T11:09:50.492" v="40"/>
      <pc:docMkLst>
        <pc:docMk/>
      </pc:docMkLst>
      <pc:sldChg chg="modSp">
        <pc:chgData name="Carola Hufkens" userId="S::carola.hufkens@zonnebloem.nl::29140bdf-5f1d-4e8d-b015-89b3c0520970" providerId="AD" clId="Web-{0C2DCC7E-6C14-426E-9E32-4DDE621255BF}" dt="2023-02-02T11:09:50.024" v="39" actId="20577"/>
        <pc:sldMkLst>
          <pc:docMk/>
          <pc:sldMk cId="722937701" sldId="857"/>
        </pc:sldMkLst>
        <pc:spChg chg="mod">
          <ac:chgData name="Carola Hufkens" userId="S::carola.hufkens@zonnebloem.nl::29140bdf-5f1d-4e8d-b015-89b3c0520970" providerId="AD" clId="Web-{0C2DCC7E-6C14-426E-9E32-4DDE621255BF}" dt="2023-02-02T11:09:50.024" v="39" actId="20577"/>
          <ac:spMkLst>
            <pc:docMk/>
            <pc:sldMk cId="722937701" sldId="857"/>
            <ac:spMk id="3" creationId="{1B4D04D1-F4BF-AFF2-9322-8C52CC6F8EA7}"/>
          </ac:spMkLst>
        </pc:spChg>
      </pc:sldChg>
      <pc:sldChg chg="new del">
        <pc:chgData name="Carola Hufkens" userId="S::carola.hufkens@zonnebloem.nl::29140bdf-5f1d-4e8d-b015-89b3c0520970" providerId="AD" clId="Web-{0C2DCC7E-6C14-426E-9E32-4DDE621255BF}" dt="2023-02-02T11:09:19.398" v="34"/>
        <pc:sldMkLst>
          <pc:docMk/>
          <pc:sldMk cId="464914658" sldId="884"/>
        </pc:sldMkLst>
      </pc:sldChg>
      <pc:sldChg chg="new del">
        <pc:chgData name="Carola Hufkens" userId="S::carola.hufkens@zonnebloem.nl::29140bdf-5f1d-4e8d-b015-89b3c0520970" providerId="AD" clId="Web-{0C2DCC7E-6C14-426E-9E32-4DDE621255BF}" dt="2023-02-02T11:07:37.333" v="3"/>
        <pc:sldMkLst>
          <pc:docMk/>
          <pc:sldMk cId="487470694" sldId="885"/>
        </pc:sldMkLst>
      </pc:sldChg>
      <pc:sldChg chg="modSp add ord">
        <pc:chgData name="Carola Hufkens" userId="S::carola.hufkens@zonnebloem.nl::29140bdf-5f1d-4e8d-b015-89b3c0520970" providerId="AD" clId="Web-{0C2DCC7E-6C14-426E-9E32-4DDE621255BF}" dt="2023-02-02T11:08:54.538" v="33"/>
        <pc:sldMkLst>
          <pc:docMk/>
          <pc:sldMk cId="848419095" sldId="886"/>
        </pc:sldMkLst>
        <pc:spChg chg="mod">
          <ac:chgData name="Carola Hufkens" userId="S::carola.hufkens@zonnebloem.nl::29140bdf-5f1d-4e8d-b015-89b3c0520970" providerId="AD" clId="Web-{0C2DCC7E-6C14-426E-9E32-4DDE621255BF}" dt="2023-02-02T11:08:33.912" v="32" actId="20577"/>
          <ac:spMkLst>
            <pc:docMk/>
            <pc:sldMk cId="848419095" sldId="886"/>
            <ac:spMk id="3" creationId="{18FF7F1E-DCFB-7276-79F5-18D379D7B717}"/>
          </ac:spMkLst>
        </pc:spChg>
      </pc:sldChg>
      <pc:sldChg chg="new">
        <pc:chgData name="Carola Hufkens" userId="S::carola.hufkens@zonnebloem.nl::29140bdf-5f1d-4e8d-b015-89b3c0520970" providerId="AD" clId="Web-{0C2DCC7E-6C14-426E-9E32-4DDE621255BF}" dt="2023-02-02T11:09:50.492" v="40"/>
        <pc:sldMkLst>
          <pc:docMk/>
          <pc:sldMk cId="461879663" sldId="887"/>
        </pc:sldMkLst>
      </pc:sldChg>
    </pc:docChg>
  </pc:docChgLst>
  <pc:docChgLst>
    <pc:chgData name="Carola Hufkens" userId="S::carola.hufkens@zonnebloem.nl::29140bdf-5f1d-4e8d-b015-89b3c0520970" providerId="AD" clId="Web-{97B963E4-BA00-4813-AFE6-0FEDB741793A}"/>
    <pc:docChg chg="modSld">
      <pc:chgData name="Carola Hufkens" userId="S::carola.hufkens@zonnebloem.nl::29140bdf-5f1d-4e8d-b015-89b3c0520970" providerId="AD" clId="Web-{97B963E4-BA00-4813-AFE6-0FEDB741793A}" dt="2023-05-09T10:04:24.104" v="3" actId="20577"/>
      <pc:docMkLst>
        <pc:docMk/>
      </pc:docMkLst>
      <pc:sldChg chg="modSp">
        <pc:chgData name="Carola Hufkens" userId="S::carola.hufkens@zonnebloem.nl::29140bdf-5f1d-4e8d-b015-89b3c0520970" providerId="AD" clId="Web-{97B963E4-BA00-4813-AFE6-0FEDB741793A}" dt="2023-05-09T10:04:24.104" v="3" actId="20577"/>
        <pc:sldMkLst>
          <pc:docMk/>
          <pc:sldMk cId="722937701" sldId="857"/>
        </pc:sldMkLst>
        <pc:spChg chg="mod">
          <ac:chgData name="Carola Hufkens" userId="S::carola.hufkens@zonnebloem.nl::29140bdf-5f1d-4e8d-b015-89b3c0520970" providerId="AD" clId="Web-{97B963E4-BA00-4813-AFE6-0FEDB741793A}" dt="2023-05-09T10:04:24.104" v="3" actId="20577"/>
          <ac:spMkLst>
            <pc:docMk/>
            <pc:sldMk cId="722937701" sldId="857"/>
            <ac:spMk id="3" creationId="{1B4D04D1-F4BF-AFF2-9322-8C52CC6F8EA7}"/>
          </ac:spMkLst>
        </pc:spChg>
      </pc:sldChg>
    </pc:docChg>
  </pc:docChgLst>
  <pc:docChgLst>
    <pc:chgData name="Carola Hufkens" userId="S::carola.hufkens@zonnebloem.nl::29140bdf-5f1d-4e8d-b015-89b3c0520970" providerId="AD" clId="Web-{FC80C4AE-1B66-42AA-BFF7-77DAE7664993}"/>
    <pc:docChg chg="addSld modSld modSection">
      <pc:chgData name="Carola Hufkens" userId="S::carola.hufkens@zonnebloem.nl::29140bdf-5f1d-4e8d-b015-89b3c0520970" providerId="AD" clId="Web-{FC80C4AE-1B66-42AA-BFF7-77DAE7664993}" dt="2023-01-26T10:38:58.914" v="22" actId="20577"/>
      <pc:docMkLst>
        <pc:docMk/>
      </pc:docMkLst>
      <pc:sldChg chg="modSp">
        <pc:chgData name="Carola Hufkens" userId="S::carola.hufkens@zonnebloem.nl::29140bdf-5f1d-4e8d-b015-89b3c0520970" providerId="AD" clId="Web-{FC80C4AE-1B66-42AA-BFF7-77DAE7664993}" dt="2023-01-26T10:38:39.320" v="16" actId="20577"/>
        <pc:sldMkLst>
          <pc:docMk/>
          <pc:sldMk cId="3957450816" sldId="877"/>
        </pc:sldMkLst>
        <pc:spChg chg="mod">
          <ac:chgData name="Carola Hufkens" userId="S::carola.hufkens@zonnebloem.nl::29140bdf-5f1d-4e8d-b015-89b3c0520970" providerId="AD" clId="Web-{FC80C4AE-1B66-42AA-BFF7-77DAE7664993}" dt="2023-01-26T10:38:08.429" v="11" actId="20577"/>
          <ac:spMkLst>
            <pc:docMk/>
            <pc:sldMk cId="3957450816" sldId="877"/>
            <ac:spMk id="2" creationId="{7649E4BF-61FA-C64A-937A-D2F43AD54DFC}"/>
          </ac:spMkLst>
        </pc:spChg>
        <pc:spChg chg="mod">
          <ac:chgData name="Carola Hufkens" userId="S::carola.hufkens@zonnebloem.nl::29140bdf-5f1d-4e8d-b015-89b3c0520970" providerId="AD" clId="Web-{FC80C4AE-1B66-42AA-BFF7-77DAE7664993}" dt="2023-01-26T10:38:39.320" v="16" actId="20577"/>
          <ac:spMkLst>
            <pc:docMk/>
            <pc:sldMk cId="3957450816" sldId="877"/>
            <ac:spMk id="3" creationId="{30F6CDC8-A816-7869-6084-711AC06AF02B}"/>
          </ac:spMkLst>
        </pc:spChg>
      </pc:sldChg>
      <pc:sldChg chg="modSp new">
        <pc:chgData name="Carola Hufkens" userId="S::carola.hufkens@zonnebloem.nl::29140bdf-5f1d-4e8d-b015-89b3c0520970" providerId="AD" clId="Web-{FC80C4AE-1B66-42AA-BFF7-77DAE7664993}" dt="2023-01-26T10:38:58.914" v="22" actId="20577"/>
        <pc:sldMkLst>
          <pc:docMk/>
          <pc:sldMk cId="2821572668" sldId="878"/>
        </pc:sldMkLst>
        <pc:spChg chg="mod">
          <ac:chgData name="Carola Hufkens" userId="S::carola.hufkens@zonnebloem.nl::29140bdf-5f1d-4e8d-b015-89b3c0520970" providerId="AD" clId="Web-{FC80C4AE-1B66-42AA-BFF7-77DAE7664993}" dt="2023-01-26T10:38:58.914" v="22" actId="20577"/>
          <ac:spMkLst>
            <pc:docMk/>
            <pc:sldMk cId="2821572668" sldId="878"/>
            <ac:spMk id="2" creationId="{9340A4C3-9AA6-8C85-1411-5D477C3B9379}"/>
          </ac:spMkLst>
        </pc:spChg>
      </pc:sldChg>
    </pc:docChg>
  </pc:docChgLst>
  <pc:docChgLst>
    <pc:chgData name="Carola Hufkens" userId="S::carola.hufkens@zonnebloem.nl::29140bdf-5f1d-4e8d-b015-89b3c0520970" providerId="AD" clId="Web-{F27B2F7A-A7B5-47A1-A61D-D7B074EFC5E6}"/>
    <pc:docChg chg="addSld modSld modSection">
      <pc:chgData name="Carola Hufkens" userId="S::carola.hufkens@zonnebloem.nl::29140bdf-5f1d-4e8d-b015-89b3c0520970" providerId="AD" clId="Web-{F27B2F7A-A7B5-47A1-A61D-D7B074EFC5E6}" dt="2023-01-25T11:05:26.554" v="40" actId="20577"/>
      <pc:docMkLst>
        <pc:docMk/>
      </pc:docMkLst>
      <pc:sldChg chg="modSp new">
        <pc:chgData name="Carola Hufkens" userId="S::carola.hufkens@zonnebloem.nl::29140bdf-5f1d-4e8d-b015-89b3c0520970" providerId="AD" clId="Web-{F27B2F7A-A7B5-47A1-A61D-D7B074EFC5E6}" dt="2023-01-25T11:05:26.554" v="40" actId="20577"/>
        <pc:sldMkLst>
          <pc:docMk/>
          <pc:sldMk cId="1839479119" sldId="871"/>
        </pc:sldMkLst>
        <pc:spChg chg="mod">
          <ac:chgData name="Carola Hufkens" userId="S::carola.hufkens@zonnebloem.nl::29140bdf-5f1d-4e8d-b015-89b3c0520970" providerId="AD" clId="Web-{F27B2F7A-A7B5-47A1-A61D-D7B074EFC5E6}" dt="2023-01-25T11:04:35.067" v="3" actId="20577"/>
          <ac:spMkLst>
            <pc:docMk/>
            <pc:sldMk cId="1839479119" sldId="871"/>
            <ac:spMk id="2" creationId="{D4FA6A8C-61EF-8228-323C-478F2D266A03}"/>
          </ac:spMkLst>
        </pc:spChg>
        <pc:spChg chg="mod">
          <ac:chgData name="Carola Hufkens" userId="S::carola.hufkens@zonnebloem.nl::29140bdf-5f1d-4e8d-b015-89b3c0520970" providerId="AD" clId="Web-{F27B2F7A-A7B5-47A1-A61D-D7B074EFC5E6}" dt="2023-01-25T11:05:26.554" v="40" actId="20577"/>
          <ac:spMkLst>
            <pc:docMk/>
            <pc:sldMk cId="1839479119" sldId="871"/>
            <ac:spMk id="3" creationId="{6C65A2BB-3C7E-F92C-C55C-EDC225BE14BB}"/>
          </ac:spMkLst>
        </pc:spChg>
      </pc:sldChg>
    </pc:docChg>
  </pc:docChgLst>
  <pc:docChgLst>
    <pc:chgData name="BVK Boordverpleegkundige" userId="S::bvk@zonnebloem.nl::34fae0f0-59e9-44ed-9f12-8c5d93350f69" providerId="AD" clId="Web-{2EA74697-9C0D-05BB-3B48-2A9C02DCFEFD}"/>
    <pc:docChg chg="modSld">
      <pc:chgData name="BVK Boordverpleegkundige" userId="S::bvk@zonnebloem.nl::34fae0f0-59e9-44ed-9f12-8c5d93350f69" providerId="AD" clId="Web-{2EA74697-9C0D-05BB-3B48-2A9C02DCFEFD}" dt="2023-03-16T15:33:29.509" v="4" actId="20577"/>
      <pc:docMkLst>
        <pc:docMk/>
      </pc:docMkLst>
      <pc:sldChg chg="modSp">
        <pc:chgData name="BVK Boordverpleegkundige" userId="S::bvk@zonnebloem.nl::34fae0f0-59e9-44ed-9f12-8c5d93350f69" providerId="AD" clId="Web-{2EA74697-9C0D-05BB-3B48-2A9C02DCFEFD}" dt="2023-03-16T15:32:37.069" v="1" actId="20577"/>
        <pc:sldMkLst>
          <pc:docMk/>
          <pc:sldMk cId="722937701" sldId="857"/>
        </pc:sldMkLst>
        <pc:spChg chg="mod">
          <ac:chgData name="BVK Boordverpleegkundige" userId="S::bvk@zonnebloem.nl::34fae0f0-59e9-44ed-9f12-8c5d93350f69" providerId="AD" clId="Web-{2EA74697-9C0D-05BB-3B48-2A9C02DCFEFD}" dt="2023-03-16T15:32:37.069" v="1" actId="20577"/>
          <ac:spMkLst>
            <pc:docMk/>
            <pc:sldMk cId="722937701" sldId="857"/>
            <ac:spMk id="3" creationId="{1B4D04D1-F4BF-AFF2-9322-8C52CC6F8EA7}"/>
          </ac:spMkLst>
        </pc:spChg>
      </pc:sldChg>
      <pc:sldChg chg="modSp">
        <pc:chgData name="BVK Boordverpleegkundige" userId="S::bvk@zonnebloem.nl::34fae0f0-59e9-44ed-9f12-8c5d93350f69" providerId="AD" clId="Web-{2EA74697-9C0D-05BB-3B48-2A9C02DCFEFD}" dt="2023-03-16T15:33:29.509" v="4" actId="20577"/>
        <pc:sldMkLst>
          <pc:docMk/>
          <pc:sldMk cId="2373108586" sldId="859"/>
        </pc:sldMkLst>
        <pc:spChg chg="mod">
          <ac:chgData name="BVK Boordverpleegkundige" userId="S::bvk@zonnebloem.nl::34fae0f0-59e9-44ed-9f12-8c5d93350f69" providerId="AD" clId="Web-{2EA74697-9C0D-05BB-3B48-2A9C02DCFEFD}" dt="2023-03-16T15:33:29.509" v="4" actId="20577"/>
          <ac:spMkLst>
            <pc:docMk/>
            <pc:sldMk cId="2373108586" sldId="859"/>
            <ac:spMk id="3" creationId="{5603F318-B4AA-D90E-7919-6B887CE502F1}"/>
          </ac:spMkLst>
        </pc:spChg>
      </pc:sldChg>
    </pc:docChg>
  </pc:docChgLst>
  <pc:docChgLst>
    <pc:chgData name="Carola Hufkens" userId="S::carola.hufkens@zonnebloem.nl::29140bdf-5f1d-4e8d-b015-89b3c0520970" providerId="AD" clId="Web-{2A6F85D4-7C65-47C0-947A-38FEE6F9CEC9}"/>
    <pc:docChg chg="addSld modSld sldOrd modSection">
      <pc:chgData name="Carola Hufkens" userId="S::carola.hufkens@zonnebloem.nl::29140bdf-5f1d-4e8d-b015-89b3c0520970" providerId="AD" clId="Web-{2A6F85D4-7C65-47C0-947A-38FEE6F9CEC9}" dt="2023-02-03T12:23:21.288" v="140" actId="20577"/>
      <pc:docMkLst>
        <pc:docMk/>
      </pc:docMkLst>
      <pc:sldChg chg="addSp delSp modSp">
        <pc:chgData name="Carola Hufkens" userId="S::carola.hufkens@zonnebloem.nl::29140bdf-5f1d-4e8d-b015-89b3c0520970" providerId="AD" clId="Web-{2A6F85D4-7C65-47C0-947A-38FEE6F9CEC9}" dt="2023-02-03T12:01:27.940" v="6" actId="1076"/>
        <pc:sldMkLst>
          <pc:docMk/>
          <pc:sldMk cId="2008804844" sldId="856"/>
        </pc:sldMkLst>
        <pc:picChg chg="del">
          <ac:chgData name="Carola Hufkens" userId="S::carola.hufkens@zonnebloem.nl::29140bdf-5f1d-4e8d-b015-89b3c0520970" providerId="AD" clId="Web-{2A6F85D4-7C65-47C0-947A-38FEE6F9CEC9}" dt="2023-02-03T12:01:10.517" v="0"/>
          <ac:picMkLst>
            <pc:docMk/>
            <pc:sldMk cId="2008804844" sldId="856"/>
            <ac:picMk id="5" creationId="{F8AA0A47-4467-6E5D-6E02-B5B2933ECA99}"/>
          </ac:picMkLst>
        </pc:picChg>
        <pc:picChg chg="add mod">
          <ac:chgData name="Carola Hufkens" userId="S::carola.hufkens@zonnebloem.nl::29140bdf-5f1d-4e8d-b015-89b3c0520970" providerId="AD" clId="Web-{2A6F85D4-7C65-47C0-947A-38FEE6F9CEC9}" dt="2023-02-03T12:01:27.940" v="6" actId="1076"/>
          <ac:picMkLst>
            <pc:docMk/>
            <pc:sldMk cId="2008804844" sldId="856"/>
            <ac:picMk id="6" creationId="{22145D8B-4989-FACA-A037-802725EB4169}"/>
          </ac:picMkLst>
        </pc:picChg>
      </pc:sldChg>
      <pc:sldChg chg="modSp">
        <pc:chgData name="Carola Hufkens" userId="S::carola.hufkens@zonnebloem.nl::29140bdf-5f1d-4e8d-b015-89b3c0520970" providerId="AD" clId="Web-{2A6F85D4-7C65-47C0-947A-38FEE6F9CEC9}" dt="2023-02-03T12:23:21.288" v="140" actId="20577"/>
        <pc:sldMkLst>
          <pc:docMk/>
          <pc:sldMk cId="722937701" sldId="857"/>
        </pc:sldMkLst>
        <pc:spChg chg="mod">
          <ac:chgData name="Carola Hufkens" userId="S::carola.hufkens@zonnebloem.nl::29140bdf-5f1d-4e8d-b015-89b3c0520970" providerId="AD" clId="Web-{2A6F85D4-7C65-47C0-947A-38FEE6F9CEC9}" dt="2023-02-03T12:23:21.288" v="140" actId="20577"/>
          <ac:spMkLst>
            <pc:docMk/>
            <pc:sldMk cId="722937701" sldId="857"/>
            <ac:spMk id="3" creationId="{1B4D04D1-F4BF-AFF2-9322-8C52CC6F8EA7}"/>
          </ac:spMkLst>
        </pc:spChg>
      </pc:sldChg>
      <pc:sldChg chg="modSp">
        <pc:chgData name="Carola Hufkens" userId="S::carola.hufkens@zonnebloem.nl::29140bdf-5f1d-4e8d-b015-89b3c0520970" providerId="AD" clId="Web-{2A6F85D4-7C65-47C0-947A-38FEE6F9CEC9}" dt="2023-02-03T12:12:31.614" v="90" actId="14100"/>
        <pc:sldMkLst>
          <pc:docMk/>
          <pc:sldMk cId="2373108586" sldId="859"/>
        </pc:sldMkLst>
        <pc:spChg chg="mod">
          <ac:chgData name="Carola Hufkens" userId="S::carola.hufkens@zonnebloem.nl::29140bdf-5f1d-4e8d-b015-89b3c0520970" providerId="AD" clId="Web-{2A6F85D4-7C65-47C0-947A-38FEE6F9CEC9}" dt="2023-02-03T12:12:31.614" v="90" actId="14100"/>
          <ac:spMkLst>
            <pc:docMk/>
            <pc:sldMk cId="2373108586" sldId="859"/>
            <ac:spMk id="3" creationId="{5603F318-B4AA-D90E-7919-6B887CE502F1}"/>
          </ac:spMkLst>
        </pc:spChg>
      </pc:sldChg>
      <pc:sldChg chg="modSp">
        <pc:chgData name="Carola Hufkens" userId="S::carola.hufkens@zonnebloem.nl::29140bdf-5f1d-4e8d-b015-89b3c0520970" providerId="AD" clId="Web-{2A6F85D4-7C65-47C0-947A-38FEE6F9CEC9}" dt="2023-02-03T12:12:44.473" v="91" actId="20577"/>
        <pc:sldMkLst>
          <pc:docMk/>
          <pc:sldMk cId="2518502382" sldId="861"/>
        </pc:sldMkLst>
        <pc:spChg chg="mod">
          <ac:chgData name="Carola Hufkens" userId="S::carola.hufkens@zonnebloem.nl::29140bdf-5f1d-4e8d-b015-89b3c0520970" providerId="AD" clId="Web-{2A6F85D4-7C65-47C0-947A-38FEE6F9CEC9}" dt="2023-02-03T12:12:44.473" v="91" actId="20577"/>
          <ac:spMkLst>
            <pc:docMk/>
            <pc:sldMk cId="2518502382" sldId="861"/>
            <ac:spMk id="3" creationId="{FBE84C51-11D7-B20C-D5F6-25B4740C2985}"/>
          </ac:spMkLst>
        </pc:spChg>
      </pc:sldChg>
      <pc:sldChg chg="modSp">
        <pc:chgData name="Carola Hufkens" userId="S::carola.hufkens@zonnebloem.nl::29140bdf-5f1d-4e8d-b015-89b3c0520970" providerId="AD" clId="Web-{2A6F85D4-7C65-47C0-947A-38FEE6F9CEC9}" dt="2023-02-03T12:13:00.661" v="92" actId="20577"/>
        <pc:sldMkLst>
          <pc:docMk/>
          <pc:sldMk cId="2106061739" sldId="862"/>
        </pc:sldMkLst>
        <pc:spChg chg="mod">
          <ac:chgData name="Carola Hufkens" userId="S::carola.hufkens@zonnebloem.nl::29140bdf-5f1d-4e8d-b015-89b3c0520970" providerId="AD" clId="Web-{2A6F85D4-7C65-47C0-947A-38FEE6F9CEC9}" dt="2023-02-03T12:13:00.661" v="92" actId="20577"/>
          <ac:spMkLst>
            <pc:docMk/>
            <pc:sldMk cId="2106061739" sldId="862"/>
            <ac:spMk id="3" creationId="{3690A8B9-77A9-1163-69DB-E057A9BE04D9}"/>
          </ac:spMkLst>
        </pc:spChg>
      </pc:sldChg>
      <pc:sldChg chg="modSp">
        <pc:chgData name="Carola Hufkens" userId="S::carola.hufkens@zonnebloem.nl::29140bdf-5f1d-4e8d-b015-89b3c0520970" providerId="AD" clId="Web-{2A6F85D4-7C65-47C0-947A-38FEE6F9CEC9}" dt="2023-02-03T12:13:49.585" v="95" actId="14100"/>
        <pc:sldMkLst>
          <pc:docMk/>
          <pc:sldMk cId="2861394045" sldId="863"/>
        </pc:sldMkLst>
        <pc:spChg chg="mod">
          <ac:chgData name="Carola Hufkens" userId="S::carola.hufkens@zonnebloem.nl::29140bdf-5f1d-4e8d-b015-89b3c0520970" providerId="AD" clId="Web-{2A6F85D4-7C65-47C0-947A-38FEE6F9CEC9}" dt="2023-02-03T12:13:49.585" v="95" actId="14100"/>
          <ac:spMkLst>
            <pc:docMk/>
            <pc:sldMk cId="2861394045" sldId="863"/>
            <ac:spMk id="3" creationId="{00AAADDE-63B2-2E2B-5945-1C42ACCDEF90}"/>
          </ac:spMkLst>
        </pc:spChg>
      </pc:sldChg>
      <pc:sldChg chg="modSp">
        <pc:chgData name="Carola Hufkens" userId="S::carola.hufkens@zonnebloem.nl::29140bdf-5f1d-4e8d-b015-89b3c0520970" providerId="AD" clId="Web-{2A6F85D4-7C65-47C0-947A-38FEE6F9CEC9}" dt="2023-02-03T12:13:27.303" v="93" actId="1076"/>
        <pc:sldMkLst>
          <pc:docMk/>
          <pc:sldMk cId="2474376620" sldId="864"/>
        </pc:sldMkLst>
        <pc:picChg chg="mod">
          <ac:chgData name="Carola Hufkens" userId="S::carola.hufkens@zonnebloem.nl::29140bdf-5f1d-4e8d-b015-89b3c0520970" providerId="AD" clId="Web-{2A6F85D4-7C65-47C0-947A-38FEE6F9CEC9}" dt="2023-02-03T12:13:27.303" v="93" actId="1076"/>
          <ac:picMkLst>
            <pc:docMk/>
            <pc:sldMk cId="2474376620" sldId="864"/>
            <ac:picMk id="6" creationId="{86325571-839F-4367-28CC-4F88148387DE}"/>
          </ac:picMkLst>
        </pc:picChg>
      </pc:sldChg>
      <pc:sldChg chg="modSp">
        <pc:chgData name="Carola Hufkens" userId="S::carola.hufkens@zonnebloem.nl::29140bdf-5f1d-4e8d-b015-89b3c0520970" providerId="AD" clId="Web-{2A6F85D4-7C65-47C0-947A-38FEE6F9CEC9}" dt="2023-02-03T12:10:37.548" v="87" actId="20577"/>
        <pc:sldMkLst>
          <pc:docMk/>
          <pc:sldMk cId="1784009200" sldId="865"/>
        </pc:sldMkLst>
        <pc:spChg chg="mod">
          <ac:chgData name="Carola Hufkens" userId="S::carola.hufkens@zonnebloem.nl::29140bdf-5f1d-4e8d-b015-89b3c0520970" providerId="AD" clId="Web-{2A6F85D4-7C65-47C0-947A-38FEE6F9CEC9}" dt="2023-02-03T12:10:37.548" v="87" actId="20577"/>
          <ac:spMkLst>
            <pc:docMk/>
            <pc:sldMk cId="1784009200" sldId="865"/>
            <ac:spMk id="3" creationId="{A3B50D4F-1B9E-8DB0-2EB4-16569181AB7D}"/>
          </ac:spMkLst>
        </pc:spChg>
      </pc:sldChg>
      <pc:sldChg chg="modSp">
        <pc:chgData name="Carola Hufkens" userId="S::carola.hufkens@zonnebloem.nl::29140bdf-5f1d-4e8d-b015-89b3c0520970" providerId="AD" clId="Web-{2A6F85D4-7C65-47C0-947A-38FEE6F9CEC9}" dt="2023-02-03T12:09:20.093" v="85" actId="20577"/>
        <pc:sldMkLst>
          <pc:docMk/>
          <pc:sldMk cId="170462163" sldId="867"/>
        </pc:sldMkLst>
        <pc:spChg chg="mod">
          <ac:chgData name="Carola Hufkens" userId="S::carola.hufkens@zonnebloem.nl::29140bdf-5f1d-4e8d-b015-89b3c0520970" providerId="AD" clId="Web-{2A6F85D4-7C65-47C0-947A-38FEE6F9CEC9}" dt="2023-02-03T12:04:12.303" v="46" actId="20577"/>
          <ac:spMkLst>
            <pc:docMk/>
            <pc:sldMk cId="170462163" sldId="867"/>
            <ac:spMk id="2" creationId="{1D611791-D7C0-46F2-B5A4-092F23914B08}"/>
          </ac:spMkLst>
        </pc:spChg>
        <pc:spChg chg="mod">
          <ac:chgData name="Carola Hufkens" userId="S::carola.hufkens@zonnebloem.nl::29140bdf-5f1d-4e8d-b015-89b3c0520970" providerId="AD" clId="Web-{2A6F85D4-7C65-47C0-947A-38FEE6F9CEC9}" dt="2023-02-03T12:09:20.093" v="85" actId="20577"/>
          <ac:spMkLst>
            <pc:docMk/>
            <pc:sldMk cId="170462163" sldId="867"/>
            <ac:spMk id="3" creationId="{4951F14F-8603-593B-FB4E-0E91E50BAC39}"/>
          </ac:spMkLst>
        </pc:spChg>
      </pc:sldChg>
      <pc:sldChg chg="modSp">
        <pc:chgData name="Carola Hufkens" userId="S::carola.hufkens@zonnebloem.nl::29140bdf-5f1d-4e8d-b015-89b3c0520970" providerId="AD" clId="Web-{2A6F85D4-7C65-47C0-947A-38FEE6F9CEC9}" dt="2023-02-03T12:14:03.319" v="96" actId="1076"/>
        <pc:sldMkLst>
          <pc:docMk/>
          <pc:sldMk cId="2098706200" sldId="868"/>
        </pc:sldMkLst>
        <pc:picChg chg="mod">
          <ac:chgData name="Carola Hufkens" userId="S::carola.hufkens@zonnebloem.nl::29140bdf-5f1d-4e8d-b015-89b3c0520970" providerId="AD" clId="Web-{2A6F85D4-7C65-47C0-947A-38FEE6F9CEC9}" dt="2023-02-03T12:14:03.319" v="96" actId="1076"/>
          <ac:picMkLst>
            <pc:docMk/>
            <pc:sldMk cId="2098706200" sldId="868"/>
            <ac:picMk id="6" creationId="{8F9AC1E0-5632-82CD-204C-76B9D978417E}"/>
          </ac:picMkLst>
        </pc:picChg>
      </pc:sldChg>
      <pc:sldChg chg="addSp delSp modSp mod modClrScheme chgLayout">
        <pc:chgData name="Carola Hufkens" userId="S::carola.hufkens@zonnebloem.nl::29140bdf-5f1d-4e8d-b015-89b3c0520970" providerId="AD" clId="Web-{2A6F85D4-7C65-47C0-947A-38FEE6F9CEC9}" dt="2023-02-03T12:14:36.117" v="98" actId="14100"/>
        <pc:sldMkLst>
          <pc:docMk/>
          <pc:sldMk cId="1874574596" sldId="869"/>
        </pc:sldMkLst>
        <pc:spChg chg="mod">
          <ac:chgData name="Carola Hufkens" userId="S::carola.hufkens@zonnebloem.nl::29140bdf-5f1d-4e8d-b015-89b3c0520970" providerId="AD" clId="Web-{2A6F85D4-7C65-47C0-947A-38FEE6F9CEC9}" dt="2023-02-03T12:07:08.886" v="78"/>
          <ac:spMkLst>
            <pc:docMk/>
            <pc:sldMk cId="1874574596" sldId="869"/>
            <ac:spMk id="2" creationId="{412B95F9-4BA7-8BCF-B42C-7AC3E623AEE6}"/>
          </ac:spMkLst>
        </pc:spChg>
        <pc:spChg chg="add del mod">
          <ac:chgData name="Carola Hufkens" userId="S::carola.hufkens@zonnebloem.nl::29140bdf-5f1d-4e8d-b015-89b3c0520970" providerId="AD" clId="Web-{2A6F85D4-7C65-47C0-947A-38FEE6F9CEC9}" dt="2023-02-03T12:06:16.651" v="62"/>
          <ac:spMkLst>
            <pc:docMk/>
            <pc:sldMk cId="1874574596" sldId="869"/>
            <ac:spMk id="3" creationId="{75D114DC-2F4B-8F0C-9FBF-F73AE589E8DD}"/>
          </ac:spMkLst>
        </pc:spChg>
        <pc:spChg chg="add del">
          <ac:chgData name="Carola Hufkens" userId="S::carola.hufkens@zonnebloem.nl::29140bdf-5f1d-4e8d-b015-89b3c0520970" providerId="AD" clId="Web-{2A6F85D4-7C65-47C0-947A-38FEE6F9CEC9}" dt="2023-02-03T12:06:16.651" v="62"/>
          <ac:spMkLst>
            <pc:docMk/>
            <pc:sldMk cId="1874574596" sldId="869"/>
            <ac:spMk id="4" creationId="{C4587EA5-8606-B4A8-5C81-59C30641894C}"/>
          </ac:spMkLst>
        </pc:spChg>
        <pc:spChg chg="add del mod">
          <ac:chgData name="Carola Hufkens" userId="S::carola.hufkens@zonnebloem.nl::29140bdf-5f1d-4e8d-b015-89b3c0520970" providerId="AD" clId="Web-{2A6F85D4-7C65-47C0-947A-38FEE6F9CEC9}" dt="2023-02-03T12:07:08.886" v="78"/>
          <ac:spMkLst>
            <pc:docMk/>
            <pc:sldMk cId="1874574596" sldId="869"/>
            <ac:spMk id="10" creationId="{8A306707-301C-E9FE-D132-3004BD0E7A4E}"/>
          </ac:spMkLst>
        </pc:spChg>
        <pc:spChg chg="add del mod">
          <ac:chgData name="Carola Hufkens" userId="S::carola.hufkens@zonnebloem.nl::29140bdf-5f1d-4e8d-b015-89b3c0520970" providerId="AD" clId="Web-{2A6F85D4-7C65-47C0-947A-38FEE6F9CEC9}" dt="2023-02-03T12:06:16.635" v="61"/>
          <ac:spMkLst>
            <pc:docMk/>
            <pc:sldMk cId="1874574596" sldId="869"/>
            <ac:spMk id="11" creationId="{AF45019F-468F-B359-FBAD-5173F5183377}"/>
          </ac:spMkLst>
        </pc:spChg>
        <pc:spChg chg="add mod">
          <ac:chgData name="Carola Hufkens" userId="S::carola.hufkens@zonnebloem.nl::29140bdf-5f1d-4e8d-b015-89b3c0520970" providerId="AD" clId="Web-{2A6F85D4-7C65-47C0-947A-38FEE6F9CEC9}" dt="2023-02-03T12:14:36.117" v="98" actId="14100"/>
          <ac:spMkLst>
            <pc:docMk/>
            <pc:sldMk cId="1874574596" sldId="869"/>
            <ac:spMk id="13" creationId="{75D114DC-2F4B-8F0C-9FBF-F73AE589E8DD}"/>
          </ac:spMkLst>
        </pc:spChg>
        <pc:spChg chg="add mod">
          <ac:chgData name="Carola Hufkens" userId="S::carola.hufkens@zonnebloem.nl::29140bdf-5f1d-4e8d-b015-89b3c0520970" providerId="AD" clId="Web-{2A6F85D4-7C65-47C0-947A-38FEE6F9CEC9}" dt="2023-02-03T12:07:08.886" v="78"/>
          <ac:spMkLst>
            <pc:docMk/>
            <pc:sldMk cId="1874574596" sldId="869"/>
            <ac:spMk id="18" creationId="{B4D2A2E6-D3B7-6DB3-63BF-ADB3803E58ED}"/>
          </ac:spMkLst>
        </pc:spChg>
        <pc:graphicFrameChg chg="add del mod">
          <ac:chgData name="Carola Hufkens" userId="S::carola.hufkens@zonnebloem.nl::29140bdf-5f1d-4e8d-b015-89b3c0520970" providerId="AD" clId="Web-{2A6F85D4-7C65-47C0-947A-38FEE6F9CEC9}" dt="2023-02-03T12:06:16.635" v="61"/>
          <ac:graphicFrameMkLst>
            <pc:docMk/>
            <pc:sldMk cId="1874574596" sldId="869"/>
            <ac:graphicFrameMk id="7" creationId="{BEE42828-0153-B63D-30ED-189413208675}"/>
          </ac:graphicFrameMkLst>
        </pc:graphicFrameChg>
      </pc:sldChg>
      <pc:sldChg chg="modSp">
        <pc:chgData name="Carola Hufkens" userId="S::carola.hufkens@zonnebloem.nl::29140bdf-5f1d-4e8d-b015-89b3c0520970" providerId="AD" clId="Web-{2A6F85D4-7C65-47C0-947A-38FEE6F9CEC9}" dt="2023-02-03T12:18:11.107" v="120" actId="20577"/>
        <pc:sldMkLst>
          <pc:docMk/>
          <pc:sldMk cId="56272142" sldId="870"/>
        </pc:sldMkLst>
        <pc:spChg chg="mod">
          <ac:chgData name="Carola Hufkens" userId="S::carola.hufkens@zonnebloem.nl::29140bdf-5f1d-4e8d-b015-89b3c0520970" providerId="AD" clId="Web-{2A6F85D4-7C65-47C0-947A-38FEE6F9CEC9}" dt="2023-02-03T12:18:11.107" v="120" actId="20577"/>
          <ac:spMkLst>
            <pc:docMk/>
            <pc:sldMk cId="56272142" sldId="870"/>
            <ac:spMk id="3" creationId="{723CDDEC-A983-08B6-010B-C20027E6C245}"/>
          </ac:spMkLst>
        </pc:spChg>
      </pc:sldChg>
      <pc:sldChg chg="modSp">
        <pc:chgData name="Carola Hufkens" userId="S::carola.hufkens@zonnebloem.nl::29140bdf-5f1d-4e8d-b015-89b3c0520970" providerId="AD" clId="Web-{2A6F85D4-7C65-47C0-947A-38FEE6F9CEC9}" dt="2023-02-03T12:19:53.501" v="128" actId="20577"/>
        <pc:sldMkLst>
          <pc:docMk/>
          <pc:sldMk cId="2630535777" sldId="875"/>
        </pc:sldMkLst>
        <pc:spChg chg="mod">
          <ac:chgData name="Carola Hufkens" userId="S::carola.hufkens@zonnebloem.nl::29140bdf-5f1d-4e8d-b015-89b3c0520970" providerId="AD" clId="Web-{2A6F85D4-7C65-47C0-947A-38FEE6F9CEC9}" dt="2023-02-03T12:19:53.501" v="128" actId="20577"/>
          <ac:spMkLst>
            <pc:docMk/>
            <pc:sldMk cId="2630535777" sldId="875"/>
            <ac:spMk id="3" creationId="{31721016-AD83-4BDD-E6D7-18F9AD24F76C}"/>
          </ac:spMkLst>
        </pc:spChg>
      </pc:sldChg>
      <pc:sldChg chg="modSp">
        <pc:chgData name="Carola Hufkens" userId="S::carola.hufkens@zonnebloem.nl::29140bdf-5f1d-4e8d-b015-89b3c0520970" providerId="AD" clId="Web-{2A6F85D4-7C65-47C0-947A-38FEE6F9CEC9}" dt="2023-02-03T12:18:27.014" v="121" actId="20577"/>
        <pc:sldMkLst>
          <pc:docMk/>
          <pc:sldMk cId="441927576" sldId="876"/>
        </pc:sldMkLst>
        <pc:spChg chg="mod">
          <ac:chgData name="Carola Hufkens" userId="S::carola.hufkens@zonnebloem.nl::29140bdf-5f1d-4e8d-b015-89b3c0520970" providerId="AD" clId="Web-{2A6F85D4-7C65-47C0-947A-38FEE6F9CEC9}" dt="2023-02-03T12:18:27.014" v="121" actId="20577"/>
          <ac:spMkLst>
            <pc:docMk/>
            <pc:sldMk cId="441927576" sldId="876"/>
            <ac:spMk id="3" creationId="{432986BF-9782-26A2-EBEA-F63A98C45275}"/>
          </ac:spMkLst>
        </pc:spChg>
      </pc:sldChg>
      <pc:sldChg chg="modSp">
        <pc:chgData name="Carola Hufkens" userId="S::carola.hufkens@zonnebloem.nl::29140bdf-5f1d-4e8d-b015-89b3c0520970" providerId="AD" clId="Web-{2A6F85D4-7C65-47C0-947A-38FEE6F9CEC9}" dt="2023-02-03T12:21:03.112" v="134" actId="20577"/>
        <pc:sldMkLst>
          <pc:docMk/>
          <pc:sldMk cId="4219621847" sldId="878"/>
        </pc:sldMkLst>
        <pc:spChg chg="mod">
          <ac:chgData name="Carola Hufkens" userId="S::carola.hufkens@zonnebloem.nl::29140bdf-5f1d-4e8d-b015-89b3c0520970" providerId="AD" clId="Web-{2A6F85D4-7C65-47C0-947A-38FEE6F9CEC9}" dt="2023-02-03T12:21:03.112" v="134" actId="20577"/>
          <ac:spMkLst>
            <pc:docMk/>
            <pc:sldMk cId="4219621847" sldId="878"/>
            <ac:spMk id="3" creationId="{772B8DD8-2824-F4F7-28D3-115391CD18EB}"/>
          </ac:spMkLst>
        </pc:spChg>
      </pc:sldChg>
      <pc:sldChg chg="modSp ord">
        <pc:chgData name="Carola Hufkens" userId="S::carola.hufkens@zonnebloem.nl::29140bdf-5f1d-4e8d-b015-89b3c0520970" providerId="AD" clId="Web-{2A6F85D4-7C65-47C0-947A-38FEE6F9CEC9}" dt="2023-02-03T12:21:44.988" v="136" actId="20577"/>
        <pc:sldMkLst>
          <pc:docMk/>
          <pc:sldMk cId="3353849490" sldId="883"/>
        </pc:sldMkLst>
        <pc:spChg chg="mod">
          <ac:chgData name="Carola Hufkens" userId="S::carola.hufkens@zonnebloem.nl::29140bdf-5f1d-4e8d-b015-89b3c0520970" providerId="AD" clId="Web-{2A6F85D4-7C65-47C0-947A-38FEE6F9CEC9}" dt="2023-02-03T12:21:44.988" v="136" actId="20577"/>
          <ac:spMkLst>
            <pc:docMk/>
            <pc:sldMk cId="3353849490" sldId="883"/>
            <ac:spMk id="3" creationId="{80B9DB2A-7D2D-BC59-9AE9-03B7985EF0B0}"/>
          </ac:spMkLst>
        </pc:spChg>
      </pc:sldChg>
      <pc:sldChg chg="modSp">
        <pc:chgData name="Carola Hufkens" userId="S::carola.hufkens@zonnebloem.nl::29140bdf-5f1d-4e8d-b015-89b3c0520970" providerId="AD" clId="Web-{2A6F85D4-7C65-47C0-947A-38FEE6F9CEC9}" dt="2023-02-03T12:21:59.363" v="138" actId="14100"/>
        <pc:sldMkLst>
          <pc:docMk/>
          <pc:sldMk cId="848419095" sldId="886"/>
        </pc:sldMkLst>
        <pc:spChg chg="mod">
          <ac:chgData name="Carola Hufkens" userId="S::carola.hufkens@zonnebloem.nl::29140bdf-5f1d-4e8d-b015-89b3c0520970" providerId="AD" clId="Web-{2A6F85D4-7C65-47C0-947A-38FEE6F9CEC9}" dt="2023-02-03T12:21:59.363" v="138" actId="14100"/>
          <ac:spMkLst>
            <pc:docMk/>
            <pc:sldMk cId="848419095" sldId="886"/>
            <ac:spMk id="3" creationId="{18FF7F1E-DCFB-7276-79F5-18D379D7B717}"/>
          </ac:spMkLst>
        </pc:spChg>
      </pc:sldChg>
      <pc:sldChg chg="modSp new">
        <pc:chgData name="Carola Hufkens" userId="S::carola.hufkens@zonnebloem.nl::29140bdf-5f1d-4e8d-b015-89b3c0520970" providerId="AD" clId="Web-{2A6F85D4-7C65-47C0-947A-38FEE6F9CEC9}" dt="2023-02-03T12:10:23.970" v="86" actId="20577"/>
        <pc:sldMkLst>
          <pc:docMk/>
          <pc:sldMk cId="1864464917" sldId="913"/>
        </pc:sldMkLst>
        <pc:spChg chg="mod">
          <ac:chgData name="Carola Hufkens" userId="S::carola.hufkens@zonnebloem.nl::29140bdf-5f1d-4e8d-b015-89b3c0520970" providerId="AD" clId="Web-{2A6F85D4-7C65-47C0-947A-38FEE6F9CEC9}" dt="2023-02-03T12:03:55.694" v="41" actId="20577"/>
          <ac:spMkLst>
            <pc:docMk/>
            <pc:sldMk cId="1864464917" sldId="913"/>
            <ac:spMk id="2" creationId="{368B09D0-C10F-2312-CBA0-B727AF823597}"/>
          </ac:spMkLst>
        </pc:spChg>
        <pc:spChg chg="mod">
          <ac:chgData name="Carola Hufkens" userId="S::carola.hufkens@zonnebloem.nl::29140bdf-5f1d-4e8d-b015-89b3c0520970" providerId="AD" clId="Web-{2A6F85D4-7C65-47C0-947A-38FEE6F9CEC9}" dt="2023-02-03T12:10:23.970" v="86" actId="20577"/>
          <ac:spMkLst>
            <pc:docMk/>
            <pc:sldMk cId="1864464917" sldId="913"/>
            <ac:spMk id="3" creationId="{B83C757A-032C-9DFE-D5C4-53750E494555}"/>
          </ac:spMkLst>
        </pc:spChg>
      </pc:sldChg>
    </pc:docChg>
  </pc:docChgLst>
  <pc:docChgLst>
    <pc:chgData name="Carola Hufkens" userId="S::carola.hufkens@zonnebloem.nl::29140bdf-5f1d-4e8d-b015-89b3c0520970" providerId="AD" clId="Web-{C5B0E832-5DB3-4F0A-B4F8-7B869664B8A5}"/>
    <pc:docChg chg="modSld">
      <pc:chgData name="Carola Hufkens" userId="S::carola.hufkens@zonnebloem.nl::29140bdf-5f1d-4e8d-b015-89b3c0520970" providerId="AD" clId="Web-{C5B0E832-5DB3-4F0A-B4F8-7B869664B8A5}" dt="2024-01-25T15:00:40.342" v="0" actId="1076"/>
      <pc:docMkLst>
        <pc:docMk/>
      </pc:docMkLst>
      <pc:sldChg chg="modSp">
        <pc:chgData name="Carola Hufkens" userId="S::carola.hufkens@zonnebloem.nl::29140bdf-5f1d-4e8d-b015-89b3c0520970" providerId="AD" clId="Web-{C5B0E832-5DB3-4F0A-B4F8-7B869664B8A5}" dt="2024-01-25T15:00:40.342" v="0" actId="1076"/>
        <pc:sldMkLst>
          <pc:docMk/>
          <pc:sldMk cId="722937701" sldId="857"/>
        </pc:sldMkLst>
        <pc:spChg chg="mod">
          <ac:chgData name="Carola Hufkens" userId="S::carola.hufkens@zonnebloem.nl::29140bdf-5f1d-4e8d-b015-89b3c0520970" providerId="AD" clId="Web-{C5B0E832-5DB3-4F0A-B4F8-7B869664B8A5}" dt="2024-01-25T15:00:40.342" v="0" actId="1076"/>
          <ac:spMkLst>
            <pc:docMk/>
            <pc:sldMk cId="722937701" sldId="857"/>
            <ac:spMk id="2" creationId="{98D9A218-58DA-2015-194A-6C3AF7517875}"/>
          </ac:spMkLst>
        </pc:spChg>
      </pc:sldChg>
    </pc:docChg>
  </pc:docChgLst>
  <pc:docChgLst>
    <pc:chgData name="Carola Hufkens" userId="S::carola.hufkens@zonnebloem.nl::29140bdf-5f1d-4e8d-b015-89b3c0520970" providerId="AD" clId="Web-{BE05A768-9311-4EAB-8850-CD1891411E61}"/>
    <pc:docChg chg="addSld delSld modSld modSection">
      <pc:chgData name="Carola Hufkens" userId="S::carola.hufkens@zonnebloem.nl::29140bdf-5f1d-4e8d-b015-89b3c0520970" providerId="AD" clId="Web-{BE05A768-9311-4EAB-8850-CD1891411E61}" dt="2023-01-26T11:24:20.533" v="145" actId="20577"/>
      <pc:docMkLst>
        <pc:docMk/>
      </pc:docMkLst>
      <pc:sldChg chg="modSp">
        <pc:chgData name="Carola Hufkens" userId="S::carola.hufkens@zonnebloem.nl::29140bdf-5f1d-4e8d-b015-89b3c0520970" providerId="AD" clId="Web-{BE05A768-9311-4EAB-8850-CD1891411E61}" dt="2023-01-26T11:24:20.533" v="145" actId="20577"/>
        <pc:sldMkLst>
          <pc:docMk/>
          <pc:sldMk cId="1156524830" sldId="860"/>
        </pc:sldMkLst>
        <pc:spChg chg="mod">
          <ac:chgData name="Carola Hufkens" userId="S::carola.hufkens@zonnebloem.nl::29140bdf-5f1d-4e8d-b015-89b3c0520970" providerId="AD" clId="Web-{BE05A768-9311-4EAB-8850-CD1891411E61}" dt="2023-01-26T11:24:20.533" v="145" actId="20577"/>
          <ac:spMkLst>
            <pc:docMk/>
            <pc:sldMk cId="1156524830" sldId="860"/>
            <ac:spMk id="3" creationId="{E7F43FB6-C251-43E7-029B-732139771249}"/>
          </ac:spMkLst>
        </pc:spChg>
      </pc:sldChg>
      <pc:sldChg chg="del">
        <pc:chgData name="Carola Hufkens" userId="S::carola.hufkens@zonnebloem.nl::29140bdf-5f1d-4e8d-b015-89b3c0520970" providerId="AD" clId="Web-{BE05A768-9311-4EAB-8850-CD1891411E61}" dt="2023-01-26T11:19:22.416" v="20"/>
        <pc:sldMkLst>
          <pc:docMk/>
          <pc:sldMk cId="2749988252" sldId="869"/>
        </pc:sldMkLst>
      </pc:sldChg>
      <pc:sldChg chg="modSp">
        <pc:chgData name="Carola Hufkens" userId="S::carola.hufkens@zonnebloem.nl::29140bdf-5f1d-4e8d-b015-89b3c0520970" providerId="AD" clId="Web-{BE05A768-9311-4EAB-8850-CD1891411E61}" dt="2023-01-26T11:18:17.821" v="13" actId="20577"/>
        <pc:sldMkLst>
          <pc:docMk/>
          <pc:sldMk cId="611585170" sldId="887"/>
        </pc:sldMkLst>
        <pc:spChg chg="mod">
          <ac:chgData name="Carola Hufkens" userId="S::carola.hufkens@zonnebloem.nl::29140bdf-5f1d-4e8d-b015-89b3c0520970" providerId="AD" clId="Web-{BE05A768-9311-4EAB-8850-CD1891411E61}" dt="2023-01-26T11:18:02.867" v="11" actId="20577"/>
          <ac:spMkLst>
            <pc:docMk/>
            <pc:sldMk cId="611585170" sldId="887"/>
            <ac:spMk id="2" creationId="{CC73D716-A902-ED1A-E2B3-D7C1F7DEA64A}"/>
          </ac:spMkLst>
        </pc:spChg>
        <pc:spChg chg="mod">
          <ac:chgData name="Carola Hufkens" userId="S::carola.hufkens@zonnebloem.nl::29140bdf-5f1d-4e8d-b015-89b3c0520970" providerId="AD" clId="Web-{BE05A768-9311-4EAB-8850-CD1891411E61}" dt="2023-01-26T11:18:17.821" v="13" actId="20577"/>
          <ac:spMkLst>
            <pc:docMk/>
            <pc:sldMk cId="611585170" sldId="887"/>
            <ac:spMk id="3" creationId="{C697A1CE-04F6-2D7D-23AF-B20FB2E121DB}"/>
          </ac:spMkLst>
        </pc:spChg>
      </pc:sldChg>
      <pc:sldChg chg="modSp new">
        <pc:chgData name="Carola Hufkens" userId="S::carola.hufkens@zonnebloem.nl::29140bdf-5f1d-4e8d-b015-89b3c0520970" providerId="AD" clId="Web-{BE05A768-9311-4EAB-8850-CD1891411E61}" dt="2023-01-26T11:18:40.478" v="19" actId="20577"/>
        <pc:sldMkLst>
          <pc:docMk/>
          <pc:sldMk cId="49633913" sldId="888"/>
        </pc:sldMkLst>
        <pc:spChg chg="mod">
          <ac:chgData name="Carola Hufkens" userId="S::carola.hufkens@zonnebloem.nl::29140bdf-5f1d-4e8d-b015-89b3c0520970" providerId="AD" clId="Web-{BE05A768-9311-4EAB-8850-CD1891411E61}" dt="2023-01-26T11:18:40.478" v="19" actId="20577"/>
          <ac:spMkLst>
            <pc:docMk/>
            <pc:sldMk cId="49633913" sldId="888"/>
            <ac:spMk id="2" creationId="{4AFC6FF9-3C30-FDF1-B0AE-8C45EF8089D1}"/>
          </ac:spMkLst>
        </pc:spChg>
        <pc:spChg chg="mod">
          <ac:chgData name="Carola Hufkens" userId="S::carola.hufkens@zonnebloem.nl::29140bdf-5f1d-4e8d-b015-89b3c0520970" providerId="AD" clId="Web-{BE05A768-9311-4EAB-8850-CD1891411E61}" dt="2023-01-26T11:18:36.087" v="17" actId="20577"/>
          <ac:spMkLst>
            <pc:docMk/>
            <pc:sldMk cId="49633913" sldId="888"/>
            <ac:spMk id="3" creationId="{AE757BDE-4081-C343-B967-8AF3B3EE8C84}"/>
          </ac:spMkLst>
        </pc:spChg>
      </pc:sldChg>
    </pc:docChg>
  </pc:docChgLst>
  <pc:docChgLst>
    <pc:chgData name="Carola Hufkens" userId="S::carola.hufkens@zonnebloem.nl::29140bdf-5f1d-4e8d-b015-89b3c0520970" providerId="AD" clId="Web-{001860C6-2228-42C3-8AC3-72C13505FE3F}"/>
    <pc:docChg chg="modSld">
      <pc:chgData name="Carola Hufkens" userId="S::carola.hufkens@zonnebloem.nl::29140bdf-5f1d-4e8d-b015-89b3c0520970" providerId="AD" clId="Web-{001860C6-2228-42C3-8AC3-72C13505FE3F}" dt="2023-01-29T11:33:10.181" v="3" actId="1076"/>
      <pc:docMkLst>
        <pc:docMk/>
      </pc:docMkLst>
      <pc:sldChg chg="addSp modSp">
        <pc:chgData name="Carola Hufkens" userId="S::carola.hufkens@zonnebloem.nl::29140bdf-5f1d-4e8d-b015-89b3c0520970" providerId="AD" clId="Web-{001860C6-2228-42C3-8AC3-72C13505FE3F}" dt="2023-01-29T11:33:10.181" v="3" actId="1076"/>
        <pc:sldMkLst>
          <pc:docMk/>
          <pc:sldMk cId="2008804844" sldId="856"/>
        </pc:sldMkLst>
        <pc:picChg chg="add mod">
          <ac:chgData name="Carola Hufkens" userId="S::carola.hufkens@zonnebloem.nl::29140bdf-5f1d-4e8d-b015-89b3c0520970" providerId="AD" clId="Web-{001860C6-2228-42C3-8AC3-72C13505FE3F}" dt="2023-01-29T11:33:10.181" v="3" actId="1076"/>
          <ac:picMkLst>
            <pc:docMk/>
            <pc:sldMk cId="2008804844" sldId="856"/>
            <ac:picMk id="5" creationId="{F8AA0A47-4467-6E5D-6E02-B5B2933ECA99}"/>
          </ac:picMkLst>
        </pc:picChg>
      </pc:sldChg>
    </pc:docChg>
  </pc:docChgLst>
  <pc:docChgLst>
    <pc:chgData name="Carola Hufkens" userId="S::carola.hufkens@zonnebloem.nl::29140bdf-5f1d-4e8d-b015-89b3c0520970" providerId="AD" clId="Web-{ADCC812E-D2FF-4E75-82E9-B419064D0B0F}"/>
    <pc:docChg chg="addSld delSld modSld sldOrd modSection">
      <pc:chgData name="Carola Hufkens" userId="S::carola.hufkens@zonnebloem.nl::29140bdf-5f1d-4e8d-b015-89b3c0520970" providerId="AD" clId="Web-{ADCC812E-D2FF-4E75-82E9-B419064D0B0F}" dt="2023-01-29T12:14:55.305" v="538"/>
      <pc:docMkLst>
        <pc:docMk/>
      </pc:docMkLst>
      <pc:sldChg chg="modSp">
        <pc:chgData name="Carola Hufkens" userId="S::carola.hufkens@zonnebloem.nl::29140bdf-5f1d-4e8d-b015-89b3c0520970" providerId="AD" clId="Web-{ADCC812E-D2FF-4E75-82E9-B419064D0B0F}" dt="2023-01-29T11:41:47.575" v="44" actId="1076"/>
        <pc:sldMkLst>
          <pc:docMk/>
          <pc:sldMk cId="2008804844" sldId="856"/>
        </pc:sldMkLst>
        <pc:picChg chg="mod">
          <ac:chgData name="Carola Hufkens" userId="S::carola.hufkens@zonnebloem.nl::29140bdf-5f1d-4e8d-b015-89b3c0520970" providerId="AD" clId="Web-{ADCC812E-D2FF-4E75-82E9-B419064D0B0F}" dt="2023-01-29T11:41:47.575" v="44" actId="1076"/>
          <ac:picMkLst>
            <pc:docMk/>
            <pc:sldMk cId="2008804844" sldId="856"/>
            <ac:picMk id="5" creationId="{F8AA0A47-4467-6E5D-6E02-B5B2933ECA99}"/>
          </ac:picMkLst>
        </pc:picChg>
      </pc:sldChg>
      <pc:sldChg chg="modSp">
        <pc:chgData name="Carola Hufkens" userId="S::carola.hufkens@zonnebloem.nl::29140bdf-5f1d-4e8d-b015-89b3c0520970" providerId="AD" clId="Web-{ADCC812E-D2FF-4E75-82E9-B419064D0B0F}" dt="2023-01-29T11:41:39.325" v="43" actId="20577"/>
        <pc:sldMkLst>
          <pc:docMk/>
          <pc:sldMk cId="722937701" sldId="857"/>
        </pc:sldMkLst>
        <pc:spChg chg="mod">
          <ac:chgData name="Carola Hufkens" userId="S::carola.hufkens@zonnebloem.nl::29140bdf-5f1d-4e8d-b015-89b3c0520970" providerId="AD" clId="Web-{ADCC812E-D2FF-4E75-82E9-B419064D0B0F}" dt="2023-01-29T11:41:39.325" v="43" actId="20577"/>
          <ac:spMkLst>
            <pc:docMk/>
            <pc:sldMk cId="722937701" sldId="857"/>
            <ac:spMk id="3" creationId="{1B4D04D1-F4BF-AFF2-9322-8C52CC6F8EA7}"/>
          </ac:spMkLst>
        </pc:spChg>
      </pc:sldChg>
      <pc:sldChg chg="addSp modSp">
        <pc:chgData name="Carola Hufkens" userId="S::carola.hufkens@zonnebloem.nl::29140bdf-5f1d-4e8d-b015-89b3c0520970" providerId="AD" clId="Web-{ADCC812E-D2FF-4E75-82E9-B419064D0B0F}" dt="2023-01-29T11:40:00.619" v="17" actId="1076"/>
        <pc:sldMkLst>
          <pc:docMk/>
          <pc:sldMk cId="864319724" sldId="858"/>
        </pc:sldMkLst>
        <pc:spChg chg="mod">
          <ac:chgData name="Carola Hufkens" userId="S::carola.hufkens@zonnebloem.nl::29140bdf-5f1d-4e8d-b015-89b3c0520970" providerId="AD" clId="Web-{ADCC812E-D2FF-4E75-82E9-B419064D0B0F}" dt="2023-01-29T11:38:55.429" v="12" actId="20577"/>
          <ac:spMkLst>
            <pc:docMk/>
            <pc:sldMk cId="864319724" sldId="858"/>
            <ac:spMk id="2" creationId="{1A336554-8DB4-7F49-B731-479E0CB407A0}"/>
          </ac:spMkLst>
        </pc:spChg>
        <pc:picChg chg="add mod">
          <ac:chgData name="Carola Hufkens" userId="S::carola.hufkens@zonnebloem.nl::29140bdf-5f1d-4e8d-b015-89b3c0520970" providerId="AD" clId="Web-{ADCC812E-D2FF-4E75-82E9-B419064D0B0F}" dt="2023-01-29T11:40:00.619" v="17" actId="1076"/>
          <ac:picMkLst>
            <pc:docMk/>
            <pc:sldMk cId="864319724" sldId="858"/>
            <ac:picMk id="5" creationId="{6AB191DE-A8E7-2F74-8E3B-1981BBF3547F}"/>
          </ac:picMkLst>
        </pc:picChg>
      </pc:sldChg>
      <pc:sldChg chg="modSp new">
        <pc:chgData name="Carola Hufkens" userId="S::carola.hufkens@zonnebloem.nl::29140bdf-5f1d-4e8d-b015-89b3c0520970" providerId="AD" clId="Web-{ADCC812E-D2FF-4E75-82E9-B419064D0B0F}" dt="2023-01-29T12:00:42.493" v="266" actId="20577"/>
        <pc:sldMkLst>
          <pc:docMk/>
          <pc:sldMk cId="2373108586" sldId="859"/>
        </pc:sldMkLst>
        <pc:spChg chg="mod">
          <ac:chgData name="Carola Hufkens" userId="S::carola.hufkens@zonnebloem.nl::29140bdf-5f1d-4e8d-b015-89b3c0520970" providerId="AD" clId="Web-{ADCC812E-D2FF-4E75-82E9-B419064D0B0F}" dt="2023-01-29T11:44:34.159" v="57" actId="20577"/>
          <ac:spMkLst>
            <pc:docMk/>
            <pc:sldMk cId="2373108586" sldId="859"/>
            <ac:spMk id="2" creationId="{BF1FCDD6-BBD9-F25D-D10C-737ECC6971BF}"/>
          </ac:spMkLst>
        </pc:spChg>
        <pc:spChg chg="mod">
          <ac:chgData name="Carola Hufkens" userId="S::carola.hufkens@zonnebloem.nl::29140bdf-5f1d-4e8d-b015-89b3c0520970" providerId="AD" clId="Web-{ADCC812E-D2FF-4E75-82E9-B419064D0B0F}" dt="2023-01-29T12:00:42.493" v="266" actId="20577"/>
          <ac:spMkLst>
            <pc:docMk/>
            <pc:sldMk cId="2373108586" sldId="859"/>
            <ac:spMk id="3" creationId="{5603F318-B4AA-D90E-7919-6B887CE502F1}"/>
          </ac:spMkLst>
        </pc:spChg>
      </pc:sldChg>
      <pc:sldChg chg="modSp new del ord">
        <pc:chgData name="Carola Hufkens" userId="S::carola.hufkens@zonnebloem.nl::29140bdf-5f1d-4e8d-b015-89b3c0520970" providerId="AD" clId="Web-{ADCC812E-D2FF-4E75-82E9-B419064D0B0F}" dt="2023-01-29T12:10:56.653" v="426"/>
        <pc:sldMkLst>
          <pc:docMk/>
          <pc:sldMk cId="292553335" sldId="860"/>
        </pc:sldMkLst>
        <pc:spChg chg="mod">
          <ac:chgData name="Carola Hufkens" userId="S::carola.hufkens@zonnebloem.nl::29140bdf-5f1d-4e8d-b015-89b3c0520970" providerId="AD" clId="Web-{ADCC812E-D2FF-4E75-82E9-B419064D0B0F}" dt="2023-01-29T12:02:14.824" v="271" actId="20577"/>
          <ac:spMkLst>
            <pc:docMk/>
            <pc:sldMk cId="292553335" sldId="860"/>
            <ac:spMk id="3" creationId="{45ECD97F-F051-BE0C-8DDD-1E98122470CD}"/>
          </ac:spMkLst>
        </pc:spChg>
      </pc:sldChg>
      <pc:sldChg chg="modSp new">
        <pc:chgData name="Carola Hufkens" userId="S::carola.hufkens@zonnebloem.nl::29140bdf-5f1d-4e8d-b015-89b3c0520970" providerId="AD" clId="Web-{ADCC812E-D2FF-4E75-82E9-B419064D0B0F}" dt="2023-01-29T11:59:43.554" v="243" actId="20577"/>
        <pc:sldMkLst>
          <pc:docMk/>
          <pc:sldMk cId="2518502382" sldId="861"/>
        </pc:sldMkLst>
        <pc:spChg chg="mod">
          <ac:chgData name="Carola Hufkens" userId="S::carola.hufkens@zonnebloem.nl::29140bdf-5f1d-4e8d-b015-89b3c0520970" providerId="AD" clId="Web-{ADCC812E-D2FF-4E75-82E9-B419064D0B0F}" dt="2023-01-29T11:56:04.170" v="149" actId="20577"/>
          <ac:spMkLst>
            <pc:docMk/>
            <pc:sldMk cId="2518502382" sldId="861"/>
            <ac:spMk id="2" creationId="{87DC0ACF-5997-3509-47E7-0E37A330F1B3}"/>
          </ac:spMkLst>
        </pc:spChg>
        <pc:spChg chg="mod">
          <ac:chgData name="Carola Hufkens" userId="S::carola.hufkens@zonnebloem.nl::29140bdf-5f1d-4e8d-b015-89b3c0520970" providerId="AD" clId="Web-{ADCC812E-D2FF-4E75-82E9-B419064D0B0F}" dt="2023-01-29T11:59:43.554" v="243" actId="20577"/>
          <ac:spMkLst>
            <pc:docMk/>
            <pc:sldMk cId="2518502382" sldId="861"/>
            <ac:spMk id="3" creationId="{FBE84C51-11D7-B20C-D5F6-25B4740C2985}"/>
          </ac:spMkLst>
        </pc:spChg>
      </pc:sldChg>
      <pc:sldChg chg="modSp new">
        <pc:chgData name="Carola Hufkens" userId="S::carola.hufkens@zonnebloem.nl::29140bdf-5f1d-4e8d-b015-89b3c0520970" providerId="AD" clId="Web-{ADCC812E-D2FF-4E75-82E9-B419064D0B0F}" dt="2023-01-29T12:03:36.889" v="284" actId="20577"/>
        <pc:sldMkLst>
          <pc:docMk/>
          <pc:sldMk cId="2106061739" sldId="862"/>
        </pc:sldMkLst>
        <pc:spChg chg="mod">
          <ac:chgData name="Carola Hufkens" userId="S::carola.hufkens@zonnebloem.nl::29140bdf-5f1d-4e8d-b015-89b3c0520970" providerId="AD" clId="Web-{ADCC812E-D2FF-4E75-82E9-B419064D0B0F}" dt="2023-01-29T12:03:36.889" v="284" actId="20577"/>
          <ac:spMkLst>
            <pc:docMk/>
            <pc:sldMk cId="2106061739" sldId="862"/>
            <ac:spMk id="2" creationId="{712D56C8-6F6B-9DFE-9192-3884565CEDBF}"/>
          </ac:spMkLst>
        </pc:spChg>
        <pc:spChg chg="mod">
          <ac:chgData name="Carola Hufkens" userId="S::carola.hufkens@zonnebloem.nl::29140bdf-5f1d-4e8d-b015-89b3c0520970" providerId="AD" clId="Web-{ADCC812E-D2FF-4E75-82E9-B419064D0B0F}" dt="2023-01-29T12:03:26.280" v="282" actId="20577"/>
          <ac:spMkLst>
            <pc:docMk/>
            <pc:sldMk cId="2106061739" sldId="862"/>
            <ac:spMk id="3" creationId="{3690A8B9-77A9-1163-69DB-E057A9BE04D9}"/>
          </ac:spMkLst>
        </pc:spChg>
      </pc:sldChg>
      <pc:sldChg chg="modSp new">
        <pc:chgData name="Carola Hufkens" userId="S::carola.hufkens@zonnebloem.nl::29140bdf-5f1d-4e8d-b015-89b3c0520970" providerId="AD" clId="Web-{ADCC812E-D2FF-4E75-82E9-B419064D0B0F}" dt="2023-01-29T12:09:25.666" v="408" actId="20577"/>
        <pc:sldMkLst>
          <pc:docMk/>
          <pc:sldMk cId="2861394045" sldId="863"/>
        </pc:sldMkLst>
        <pc:spChg chg="mod">
          <ac:chgData name="Carola Hufkens" userId="S::carola.hufkens@zonnebloem.nl::29140bdf-5f1d-4e8d-b015-89b3c0520970" providerId="AD" clId="Web-{ADCC812E-D2FF-4E75-82E9-B419064D0B0F}" dt="2023-01-29T12:08:16.992" v="387" actId="20577"/>
          <ac:spMkLst>
            <pc:docMk/>
            <pc:sldMk cId="2861394045" sldId="863"/>
            <ac:spMk id="2" creationId="{8557F8FA-F736-0DA9-8C7E-8E6473363FB1}"/>
          </ac:spMkLst>
        </pc:spChg>
        <pc:spChg chg="mod">
          <ac:chgData name="Carola Hufkens" userId="S::carola.hufkens@zonnebloem.nl::29140bdf-5f1d-4e8d-b015-89b3c0520970" providerId="AD" clId="Web-{ADCC812E-D2FF-4E75-82E9-B419064D0B0F}" dt="2023-01-29T12:09:25.666" v="408" actId="20577"/>
          <ac:spMkLst>
            <pc:docMk/>
            <pc:sldMk cId="2861394045" sldId="863"/>
            <ac:spMk id="3" creationId="{00AAADDE-63B2-2E2B-5945-1C42ACCDEF90}"/>
          </ac:spMkLst>
        </pc:spChg>
      </pc:sldChg>
      <pc:sldChg chg="modSp new">
        <pc:chgData name="Carola Hufkens" userId="S::carola.hufkens@zonnebloem.nl::29140bdf-5f1d-4e8d-b015-89b3c0520970" providerId="AD" clId="Web-{ADCC812E-D2FF-4E75-82E9-B419064D0B0F}" dt="2023-01-29T12:14:25.819" v="537" actId="20577"/>
        <pc:sldMkLst>
          <pc:docMk/>
          <pc:sldMk cId="2474376620" sldId="864"/>
        </pc:sldMkLst>
        <pc:spChg chg="mod">
          <ac:chgData name="Carola Hufkens" userId="S::carola.hufkens@zonnebloem.nl::29140bdf-5f1d-4e8d-b015-89b3c0520970" providerId="AD" clId="Web-{ADCC812E-D2FF-4E75-82E9-B419064D0B0F}" dt="2023-01-29T12:14:25.819" v="537" actId="20577"/>
          <ac:spMkLst>
            <pc:docMk/>
            <pc:sldMk cId="2474376620" sldId="864"/>
            <ac:spMk id="2" creationId="{4749BAC0-96E0-F2C7-6E06-79CFAFC2BC95}"/>
          </ac:spMkLst>
        </pc:spChg>
      </pc:sldChg>
      <pc:sldChg chg="modSp new">
        <pc:chgData name="Carola Hufkens" userId="S::carola.hufkens@zonnebloem.nl::29140bdf-5f1d-4e8d-b015-89b3c0520970" providerId="AD" clId="Web-{ADCC812E-D2FF-4E75-82E9-B419064D0B0F}" dt="2023-01-29T12:13:02.204" v="513" actId="20577"/>
        <pc:sldMkLst>
          <pc:docMk/>
          <pc:sldMk cId="1784009200" sldId="865"/>
        </pc:sldMkLst>
        <pc:spChg chg="mod">
          <ac:chgData name="Carola Hufkens" userId="S::carola.hufkens@zonnebloem.nl::29140bdf-5f1d-4e8d-b015-89b3c0520970" providerId="AD" clId="Web-{ADCC812E-D2FF-4E75-82E9-B419064D0B0F}" dt="2023-01-29T12:09:57.745" v="412" actId="20577"/>
          <ac:spMkLst>
            <pc:docMk/>
            <pc:sldMk cId="1784009200" sldId="865"/>
            <ac:spMk id="2" creationId="{409EF5F0-233A-683A-E275-52F657F73768}"/>
          </ac:spMkLst>
        </pc:spChg>
        <pc:spChg chg="mod">
          <ac:chgData name="Carola Hufkens" userId="S::carola.hufkens@zonnebloem.nl::29140bdf-5f1d-4e8d-b015-89b3c0520970" providerId="AD" clId="Web-{ADCC812E-D2FF-4E75-82E9-B419064D0B0F}" dt="2023-01-29T12:13:02.204" v="513" actId="20577"/>
          <ac:spMkLst>
            <pc:docMk/>
            <pc:sldMk cId="1784009200" sldId="865"/>
            <ac:spMk id="3" creationId="{A3B50D4F-1B9E-8DB0-2EB4-16569181AB7D}"/>
          </ac:spMkLst>
        </pc:spChg>
      </pc:sldChg>
      <pc:sldChg chg="modSp new">
        <pc:chgData name="Carola Hufkens" userId="S::carola.hufkens@zonnebloem.nl::29140bdf-5f1d-4e8d-b015-89b3c0520970" providerId="AD" clId="Web-{ADCC812E-D2FF-4E75-82E9-B419064D0B0F}" dt="2023-01-29T12:14:00.818" v="535" actId="20577"/>
        <pc:sldMkLst>
          <pc:docMk/>
          <pc:sldMk cId="2831337910" sldId="866"/>
        </pc:sldMkLst>
        <pc:spChg chg="mod">
          <ac:chgData name="Carola Hufkens" userId="S::carola.hufkens@zonnebloem.nl::29140bdf-5f1d-4e8d-b015-89b3c0520970" providerId="AD" clId="Web-{ADCC812E-D2FF-4E75-82E9-B419064D0B0F}" dt="2023-01-29T12:10:20.480" v="421" actId="20577"/>
          <ac:spMkLst>
            <pc:docMk/>
            <pc:sldMk cId="2831337910" sldId="866"/>
            <ac:spMk id="2" creationId="{58AAA459-8CAE-E6F7-BD38-84861C824225}"/>
          </ac:spMkLst>
        </pc:spChg>
        <pc:spChg chg="mod">
          <ac:chgData name="Carola Hufkens" userId="S::carola.hufkens@zonnebloem.nl::29140bdf-5f1d-4e8d-b015-89b3c0520970" providerId="AD" clId="Web-{ADCC812E-D2FF-4E75-82E9-B419064D0B0F}" dt="2023-01-29T12:14:00.818" v="535" actId="20577"/>
          <ac:spMkLst>
            <pc:docMk/>
            <pc:sldMk cId="2831337910" sldId="866"/>
            <ac:spMk id="3" creationId="{44C52B1E-438C-59C4-2BE0-1DD4BA178862}"/>
          </ac:spMkLst>
        </pc:spChg>
      </pc:sldChg>
      <pc:sldChg chg="new">
        <pc:chgData name="Carola Hufkens" userId="S::carola.hufkens@zonnebloem.nl::29140bdf-5f1d-4e8d-b015-89b3c0520970" providerId="AD" clId="Web-{ADCC812E-D2FF-4E75-82E9-B419064D0B0F}" dt="2023-01-29T12:14:55.305" v="538"/>
        <pc:sldMkLst>
          <pc:docMk/>
          <pc:sldMk cId="170462163" sldId="867"/>
        </pc:sldMkLst>
      </pc:sldChg>
    </pc:docChg>
  </pc:docChgLst>
  <pc:docChgLst>
    <pc:chgData clId="Web-{070F456B-4714-40A5-BA9B-B3F090AA6574}"/>
    <pc:docChg chg="sldOrd">
      <pc:chgData name="" userId="" providerId="" clId="Web-{070F456B-4714-40A5-BA9B-B3F090AA6574}" dt="2024-01-16T09:11:55.503" v="0"/>
      <pc:docMkLst>
        <pc:docMk/>
      </pc:docMkLst>
      <pc:sldChg chg="ord">
        <pc:chgData name="" userId="" providerId="" clId="Web-{070F456B-4714-40A5-BA9B-B3F090AA6574}" dt="2024-01-16T09:11:55.503" v="0"/>
        <pc:sldMkLst>
          <pc:docMk/>
          <pc:sldMk cId="2008804844" sldId="856"/>
        </pc:sldMkLst>
      </pc:sldChg>
    </pc:docChg>
  </pc:docChgLst>
  <pc:docChgLst>
    <pc:chgData name="Carola Hufkens" userId="S::carola.hufkens@zonnebloem.nl::29140bdf-5f1d-4e8d-b015-89b3c0520970" providerId="AD" clId="Web-{B52C9825-CCC4-4656-89B9-2A937CF61A03}"/>
    <pc:docChg chg="addSld modSld modSection">
      <pc:chgData name="Carola Hufkens" userId="S::carola.hufkens@zonnebloem.nl::29140bdf-5f1d-4e8d-b015-89b3c0520970" providerId="AD" clId="Web-{B52C9825-CCC4-4656-89B9-2A937CF61A03}" dt="2023-01-26T10:35:59.322" v="32"/>
      <pc:docMkLst>
        <pc:docMk/>
      </pc:docMkLst>
      <pc:sldChg chg="modSp new">
        <pc:chgData name="Carola Hufkens" userId="S::carola.hufkens@zonnebloem.nl::29140bdf-5f1d-4e8d-b015-89b3c0520970" providerId="AD" clId="Web-{B52C9825-CCC4-4656-89B9-2A937CF61A03}" dt="2023-01-26T10:35:55.650" v="31" actId="20577"/>
        <pc:sldMkLst>
          <pc:docMk/>
          <pc:sldMk cId="460609835" sldId="876"/>
        </pc:sldMkLst>
        <pc:spChg chg="mod">
          <ac:chgData name="Carola Hufkens" userId="S::carola.hufkens@zonnebloem.nl::29140bdf-5f1d-4e8d-b015-89b3c0520970" providerId="AD" clId="Web-{B52C9825-CCC4-4656-89B9-2A937CF61A03}" dt="2023-01-26T10:35:37.447" v="18" actId="20577"/>
          <ac:spMkLst>
            <pc:docMk/>
            <pc:sldMk cId="460609835" sldId="876"/>
            <ac:spMk id="2" creationId="{60E53928-DFA2-555E-9DE8-C7BA2337D9AB}"/>
          </ac:spMkLst>
        </pc:spChg>
        <pc:spChg chg="mod">
          <ac:chgData name="Carola Hufkens" userId="S::carola.hufkens@zonnebloem.nl::29140bdf-5f1d-4e8d-b015-89b3c0520970" providerId="AD" clId="Web-{B52C9825-CCC4-4656-89B9-2A937CF61A03}" dt="2023-01-26T10:35:55.650" v="31" actId="20577"/>
          <ac:spMkLst>
            <pc:docMk/>
            <pc:sldMk cId="460609835" sldId="876"/>
            <ac:spMk id="3" creationId="{F9B81E41-8C00-77BD-99F2-193D570C0A9B}"/>
          </ac:spMkLst>
        </pc:spChg>
      </pc:sldChg>
      <pc:sldChg chg="new">
        <pc:chgData name="Carola Hufkens" userId="S::carola.hufkens@zonnebloem.nl::29140bdf-5f1d-4e8d-b015-89b3c0520970" providerId="AD" clId="Web-{B52C9825-CCC4-4656-89B9-2A937CF61A03}" dt="2023-01-26T10:35:59.322" v="32"/>
        <pc:sldMkLst>
          <pc:docMk/>
          <pc:sldMk cId="3957450816" sldId="877"/>
        </pc:sldMkLst>
      </pc:sldChg>
    </pc:docChg>
  </pc:docChgLst>
  <pc:docChgLst>
    <pc:chgData name="Carola Hufkens" userId="S::carola.hufkens@zonnebloem.nl::29140bdf-5f1d-4e8d-b015-89b3c0520970" providerId="AD" clId="Web-{FED57205-C0BE-46F7-966E-E91FF414E35F}"/>
    <pc:docChg chg="addSld delSld modSld sldOrd modSection">
      <pc:chgData name="Carola Hufkens" userId="S::carola.hufkens@zonnebloem.nl::29140bdf-5f1d-4e8d-b015-89b3c0520970" providerId="AD" clId="Web-{FED57205-C0BE-46F7-966E-E91FF414E35F}" dt="2023-01-26T10:57:00.951" v="322"/>
      <pc:docMkLst>
        <pc:docMk/>
      </pc:docMkLst>
      <pc:sldChg chg="modSp">
        <pc:chgData name="Carola Hufkens" userId="S::carola.hufkens@zonnebloem.nl::29140bdf-5f1d-4e8d-b015-89b3c0520970" providerId="AD" clId="Web-{FED57205-C0BE-46F7-966E-E91FF414E35F}" dt="2023-01-26T10:51:09.956" v="222" actId="20577"/>
        <pc:sldMkLst>
          <pc:docMk/>
          <pc:sldMk cId="889513906" sldId="858"/>
        </pc:sldMkLst>
        <pc:spChg chg="mod">
          <ac:chgData name="Carola Hufkens" userId="S::carola.hufkens@zonnebloem.nl::29140bdf-5f1d-4e8d-b015-89b3c0520970" providerId="AD" clId="Web-{FED57205-C0BE-46F7-966E-E91FF414E35F}" dt="2023-01-26T10:46:41.932" v="75" actId="20577"/>
          <ac:spMkLst>
            <pc:docMk/>
            <pc:sldMk cId="889513906" sldId="858"/>
            <ac:spMk id="2" creationId="{E4BF366B-192F-0636-7C32-6B8326E015C1}"/>
          </ac:spMkLst>
        </pc:spChg>
        <pc:spChg chg="mod">
          <ac:chgData name="Carola Hufkens" userId="S::carola.hufkens@zonnebloem.nl::29140bdf-5f1d-4e8d-b015-89b3c0520970" providerId="AD" clId="Web-{FED57205-C0BE-46F7-966E-E91FF414E35F}" dt="2023-01-26T10:51:09.956" v="222" actId="20577"/>
          <ac:spMkLst>
            <pc:docMk/>
            <pc:sldMk cId="889513906" sldId="858"/>
            <ac:spMk id="3" creationId="{96C0EFB8-F1AA-1853-9378-CA867E03D6AE}"/>
          </ac:spMkLst>
        </pc:spChg>
      </pc:sldChg>
      <pc:sldChg chg="modSp">
        <pc:chgData name="Carola Hufkens" userId="S::carola.hufkens@zonnebloem.nl::29140bdf-5f1d-4e8d-b015-89b3c0520970" providerId="AD" clId="Web-{FED57205-C0BE-46F7-966E-E91FF414E35F}" dt="2023-01-26T10:54:36.571" v="277" actId="20577"/>
        <pc:sldMkLst>
          <pc:docMk/>
          <pc:sldMk cId="3050467286" sldId="859"/>
        </pc:sldMkLst>
        <pc:spChg chg="mod">
          <ac:chgData name="Carola Hufkens" userId="S::carola.hufkens@zonnebloem.nl::29140bdf-5f1d-4e8d-b015-89b3c0520970" providerId="AD" clId="Web-{FED57205-C0BE-46F7-966E-E91FF414E35F}" dt="2023-01-26T10:54:36.571" v="277" actId="20577"/>
          <ac:spMkLst>
            <pc:docMk/>
            <pc:sldMk cId="3050467286" sldId="859"/>
            <ac:spMk id="3" creationId="{B1A11782-A989-0928-D43C-DC0B8506ADA4}"/>
          </ac:spMkLst>
        </pc:spChg>
      </pc:sldChg>
      <pc:sldChg chg="modSp del">
        <pc:chgData name="Carola Hufkens" userId="S::carola.hufkens@zonnebloem.nl::29140bdf-5f1d-4e8d-b015-89b3c0520970" providerId="AD" clId="Web-{FED57205-C0BE-46F7-966E-E91FF414E35F}" dt="2023-01-26T10:57:00.951" v="322"/>
        <pc:sldMkLst>
          <pc:docMk/>
          <pc:sldMk cId="2551234172" sldId="861"/>
        </pc:sldMkLst>
        <pc:spChg chg="mod">
          <ac:chgData name="Carola Hufkens" userId="S::carola.hufkens@zonnebloem.nl::29140bdf-5f1d-4e8d-b015-89b3c0520970" providerId="AD" clId="Web-{FED57205-C0BE-46F7-966E-E91FF414E35F}" dt="2023-01-26T10:55:23.948" v="283" actId="20577"/>
          <ac:spMkLst>
            <pc:docMk/>
            <pc:sldMk cId="2551234172" sldId="861"/>
            <ac:spMk id="4" creationId="{D849AA60-1BD5-7BB6-2057-58A3D7D9E85C}"/>
          </ac:spMkLst>
        </pc:spChg>
      </pc:sldChg>
      <pc:sldChg chg="modSp ord">
        <pc:chgData name="Carola Hufkens" userId="S::carola.hufkens@zonnebloem.nl::29140bdf-5f1d-4e8d-b015-89b3c0520970" providerId="AD" clId="Web-{FED57205-C0BE-46F7-966E-E91FF414E35F}" dt="2023-01-26T10:56:18.106" v="313" actId="20577"/>
        <pc:sldMkLst>
          <pc:docMk/>
          <pc:sldMk cId="2004825978" sldId="867"/>
        </pc:sldMkLst>
        <pc:spChg chg="mod">
          <ac:chgData name="Carola Hufkens" userId="S::carola.hufkens@zonnebloem.nl::29140bdf-5f1d-4e8d-b015-89b3c0520970" providerId="AD" clId="Web-{FED57205-C0BE-46F7-966E-E91FF414E35F}" dt="2023-01-26T10:56:18.106" v="313" actId="20577"/>
          <ac:spMkLst>
            <pc:docMk/>
            <pc:sldMk cId="2004825978" sldId="867"/>
            <ac:spMk id="2" creationId="{BC35F3F5-1845-3C7E-DFB2-C9206FF6CCC4}"/>
          </ac:spMkLst>
        </pc:spChg>
      </pc:sldChg>
      <pc:sldChg chg="addSp delSp modSp del">
        <pc:chgData name="Carola Hufkens" userId="S::carola.hufkens@zonnebloem.nl::29140bdf-5f1d-4e8d-b015-89b3c0520970" providerId="AD" clId="Web-{FED57205-C0BE-46F7-966E-E91FF414E35F}" dt="2023-01-26T10:43:22.707" v="6"/>
        <pc:sldMkLst>
          <pc:docMk/>
          <pc:sldMk cId="2821572668" sldId="878"/>
        </pc:sldMkLst>
        <pc:spChg chg="add del mod">
          <ac:chgData name="Carola Hufkens" userId="S::carola.hufkens@zonnebloem.nl::29140bdf-5f1d-4e8d-b015-89b3c0520970" providerId="AD" clId="Web-{FED57205-C0BE-46F7-966E-E91FF414E35F}" dt="2023-01-26T10:43:10.753" v="4"/>
          <ac:spMkLst>
            <pc:docMk/>
            <pc:sldMk cId="2821572668" sldId="878"/>
            <ac:spMk id="5" creationId="{938F9D66-13EF-47CD-E777-D03A1D412310}"/>
          </ac:spMkLst>
        </pc:spChg>
      </pc:sldChg>
      <pc:sldChg chg="modSp new">
        <pc:chgData name="Carola Hufkens" userId="S::carola.hufkens@zonnebloem.nl::29140bdf-5f1d-4e8d-b015-89b3c0520970" providerId="AD" clId="Web-{FED57205-C0BE-46F7-966E-E91FF414E35F}" dt="2023-01-26T10:46:28.275" v="69" actId="20577"/>
        <pc:sldMkLst>
          <pc:docMk/>
          <pc:sldMk cId="2900279692" sldId="879"/>
        </pc:sldMkLst>
        <pc:spChg chg="mod">
          <ac:chgData name="Carola Hufkens" userId="S::carola.hufkens@zonnebloem.nl::29140bdf-5f1d-4e8d-b015-89b3c0520970" providerId="AD" clId="Web-{FED57205-C0BE-46F7-966E-E91FF414E35F}" dt="2023-01-26T10:43:44.598" v="11" actId="20577"/>
          <ac:spMkLst>
            <pc:docMk/>
            <pc:sldMk cId="2900279692" sldId="879"/>
            <ac:spMk id="2" creationId="{BA66CEE9-15D6-F5A7-5594-70E64BBA41D8}"/>
          </ac:spMkLst>
        </pc:spChg>
        <pc:spChg chg="mod">
          <ac:chgData name="Carola Hufkens" userId="S::carola.hufkens@zonnebloem.nl::29140bdf-5f1d-4e8d-b015-89b3c0520970" providerId="AD" clId="Web-{FED57205-C0BE-46F7-966E-E91FF414E35F}" dt="2023-01-26T10:46:28.275" v="69" actId="20577"/>
          <ac:spMkLst>
            <pc:docMk/>
            <pc:sldMk cId="2900279692" sldId="879"/>
            <ac:spMk id="3" creationId="{3F510497-9917-41DE-0879-B10A01EC830A}"/>
          </ac:spMkLst>
        </pc:spChg>
      </pc:sldChg>
      <pc:sldChg chg="new del ord">
        <pc:chgData name="Carola Hufkens" userId="S::carola.hufkens@zonnebloem.nl::29140bdf-5f1d-4e8d-b015-89b3c0520970" providerId="AD" clId="Web-{FED57205-C0BE-46F7-966E-E91FF414E35F}" dt="2023-01-26T10:54:40.556" v="278"/>
        <pc:sldMkLst>
          <pc:docMk/>
          <pc:sldMk cId="90915774" sldId="880"/>
        </pc:sldMkLst>
      </pc:sldChg>
      <pc:sldChg chg="modSp new ord">
        <pc:chgData name="Carola Hufkens" userId="S::carola.hufkens@zonnebloem.nl::29140bdf-5f1d-4e8d-b015-89b3c0520970" providerId="AD" clId="Web-{FED57205-C0BE-46F7-966E-E91FF414E35F}" dt="2023-01-26T10:52:05.442" v="227" actId="20577"/>
        <pc:sldMkLst>
          <pc:docMk/>
          <pc:sldMk cId="246630590" sldId="881"/>
        </pc:sldMkLst>
        <pc:spChg chg="mod">
          <ac:chgData name="Carola Hufkens" userId="S::carola.hufkens@zonnebloem.nl::29140bdf-5f1d-4e8d-b015-89b3c0520970" providerId="AD" clId="Web-{FED57205-C0BE-46F7-966E-E91FF414E35F}" dt="2023-01-26T10:52:05.442" v="227" actId="20577"/>
          <ac:spMkLst>
            <pc:docMk/>
            <pc:sldMk cId="246630590" sldId="881"/>
            <ac:spMk id="2" creationId="{BBF9C99F-9014-1C02-62CD-CF914531E85C}"/>
          </ac:spMkLst>
        </pc:spChg>
      </pc:sldChg>
      <pc:sldChg chg="modSp new">
        <pc:chgData name="Carola Hufkens" userId="S::carola.hufkens@zonnebloem.nl::29140bdf-5f1d-4e8d-b015-89b3c0520970" providerId="AD" clId="Web-{FED57205-C0BE-46F7-966E-E91FF414E35F}" dt="2023-01-26T10:56:48.107" v="321" actId="20577"/>
        <pc:sldMkLst>
          <pc:docMk/>
          <pc:sldMk cId="1110004795" sldId="882"/>
        </pc:sldMkLst>
        <pc:spChg chg="mod">
          <ac:chgData name="Carola Hufkens" userId="S::carola.hufkens@zonnebloem.nl::29140bdf-5f1d-4e8d-b015-89b3c0520970" providerId="AD" clId="Web-{FED57205-C0BE-46F7-966E-E91FF414E35F}" dt="2023-01-26T10:56:48.107" v="321" actId="20577"/>
          <ac:spMkLst>
            <pc:docMk/>
            <pc:sldMk cId="1110004795" sldId="882"/>
            <ac:spMk id="2" creationId="{043EE3C8-24D2-5508-66A8-9077B2A03F81}"/>
          </ac:spMkLst>
        </pc:spChg>
        <pc:spChg chg="mod">
          <ac:chgData name="Carola Hufkens" userId="S::carola.hufkens@zonnebloem.nl::29140bdf-5f1d-4e8d-b015-89b3c0520970" providerId="AD" clId="Web-{FED57205-C0BE-46F7-966E-E91FF414E35F}" dt="2023-01-26T10:56:38.075" v="316" actId="20577"/>
          <ac:spMkLst>
            <pc:docMk/>
            <pc:sldMk cId="1110004795" sldId="882"/>
            <ac:spMk id="3" creationId="{7B4FA13D-8DC1-37FA-C495-63321AB356BA}"/>
          </ac:spMkLst>
        </pc:spChg>
      </pc:sldChg>
    </pc:docChg>
  </pc:docChgLst>
  <pc:docChgLst>
    <pc:chgData name="Carola Hufkens" userId="S::carola.hufkens@zonnebloem.nl::29140bdf-5f1d-4e8d-b015-89b3c0520970" providerId="AD" clId="Web-{8A2F236B-2AAF-4CA2-A3A7-C477DB8EFA4C}"/>
    <pc:docChg chg="addSld modSld modSection">
      <pc:chgData name="Carola Hufkens" userId="S::carola.hufkens@zonnebloem.nl::29140bdf-5f1d-4e8d-b015-89b3c0520970" providerId="AD" clId="Web-{8A2F236B-2AAF-4CA2-A3A7-C477DB8EFA4C}" dt="2023-01-29T12:19:46.065" v="63" actId="20577"/>
      <pc:docMkLst>
        <pc:docMk/>
      </pc:docMkLst>
      <pc:sldChg chg="modSp">
        <pc:chgData name="Carola Hufkens" userId="S::carola.hufkens@zonnebloem.nl::29140bdf-5f1d-4e8d-b015-89b3c0520970" providerId="AD" clId="Web-{8A2F236B-2AAF-4CA2-A3A7-C477DB8EFA4C}" dt="2023-01-29T12:19:46.065" v="63" actId="20577"/>
        <pc:sldMkLst>
          <pc:docMk/>
          <pc:sldMk cId="2373108586" sldId="859"/>
        </pc:sldMkLst>
        <pc:spChg chg="mod">
          <ac:chgData name="Carola Hufkens" userId="S::carola.hufkens@zonnebloem.nl::29140bdf-5f1d-4e8d-b015-89b3c0520970" providerId="AD" clId="Web-{8A2F236B-2AAF-4CA2-A3A7-C477DB8EFA4C}" dt="2023-01-29T12:19:46.065" v="63" actId="20577"/>
          <ac:spMkLst>
            <pc:docMk/>
            <pc:sldMk cId="2373108586" sldId="859"/>
            <ac:spMk id="3" creationId="{5603F318-B4AA-D90E-7919-6B887CE502F1}"/>
          </ac:spMkLst>
        </pc:spChg>
      </pc:sldChg>
      <pc:sldChg chg="modSp">
        <pc:chgData name="Carola Hufkens" userId="S::carola.hufkens@zonnebloem.nl::29140bdf-5f1d-4e8d-b015-89b3c0520970" providerId="AD" clId="Web-{8A2F236B-2AAF-4CA2-A3A7-C477DB8EFA4C}" dt="2023-01-29T12:16:59.215" v="15" actId="20577"/>
        <pc:sldMkLst>
          <pc:docMk/>
          <pc:sldMk cId="2861394045" sldId="863"/>
        </pc:sldMkLst>
        <pc:spChg chg="mod">
          <ac:chgData name="Carola Hufkens" userId="S::carola.hufkens@zonnebloem.nl::29140bdf-5f1d-4e8d-b015-89b3c0520970" providerId="AD" clId="Web-{8A2F236B-2AAF-4CA2-A3A7-C477DB8EFA4C}" dt="2023-01-29T12:16:59.215" v="15" actId="20577"/>
          <ac:spMkLst>
            <pc:docMk/>
            <pc:sldMk cId="2861394045" sldId="863"/>
            <ac:spMk id="3" creationId="{00AAADDE-63B2-2E2B-5945-1C42ACCDEF90}"/>
          </ac:spMkLst>
        </pc:spChg>
      </pc:sldChg>
      <pc:sldChg chg="modSp">
        <pc:chgData name="Carola Hufkens" userId="S::carola.hufkens@zonnebloem.nl::29140bdf-5f1d-4e8d-b015-89b3c0520970" providerId="AD" clId="Web-{8A2F236B-2AAF-4CA2-A3A7-C477DB8EFA4C}" dt="2023-01-29T12:17:16.544" v="20" actId="20577"/>
        <pc:sldMkLst>
          <pc:docMk/>
          <pc:sldMk cId="1784009200" sldId="865"/>
        </pc:sldMkLst>
        <pc:spChg chg="mod">
          <ac:chgData name="Carola Hufkens" userId="S::carola.hufkens@zonnebloem.nl::29140bdf-5f1d-4e8d-b015-89b3c0520970" providerId="AD" clId="Web-{8A2F236B-2AAF-4CA2-A3A7-C477DB8EFA4C}" dt="2023-01-29T12:17:16.544" v="20" actId="20577"/>
          <ac:spMkLst>
            <pc:docMk/>
            <pc:sldMk cId="1784009200" sldId="865"/>
            <ac:spMk id="3" creationId="{A3B50D4F-1B9E-8DB0-2EB4-16569181AB7D}"/>
          </ac:spMkLst>
        </pc:spChg>
      </pc:sldChg>
      <pc:sldChg chg="modSp">
        <pc:chgData name="Carola Hufkens" userId="S::carola.hufkens@zonnebloem.nl::29140bdf-5f1d-4e8d-b015-89b3c0520970" providerId="AD" clId="Web-{8A2F236B-2AAF-4CA2-A3A7-C477DB8EFA4C}" dt="2023-01-29T12:18:33.031" v="39" actId="20577"/>
        <pc:sldMkLst>
          <pc:docMk/>
          <pc:sldMk cId="170462163" sldId="867"/>
        </pc:sldMkLst>
        <pc:spChg chg="mod">
          <ac:chgData name="Carola Hufkens" userId="S::carola.hufkens@zonnebloem.nl::29140bdf-5f1d-4e8d-b015-89b3c0520970" providerId="AD" clId="Web-{8A2F236B-2AAF-4CA2-A3A7-C477DB8EFA4C}" dt="2023-01-29T12:18:07.608" v="37" actId="20577"/>
          <ac:spMkLst>
            <pc:docMk/>
            <pc:sldMk cId="170462163" sldId="867"/>
            <ac:spMk id="2" creationId="{1D611791-D7C0-46F2-B5A4-092F23914B08}"/>
          </ac:spMkLst>
        </pc:spChg>
        <pc:spChg chg="mod">
          <ac:chgData name="Carola Hufkens" userId="S::carola.hufkens@zonnebloem.nl::29140bdf-5f1d-4e8d-b015-89b3c0520970" providerId="AD" clId="Web-{8A2F236B-2AAF-4CA2-A3A7-C477DB8EFA4C}" dt="2023-01-29T12:18:33.031" v="39" actId="20577"/>
          <ac:spMkLst>
            <pc:docMk/>
            <pc:sldMk cId="170462163" sldId="867"/>
            <ac:spMk id="3" creationId="{4951F14F-8603-593B-FB4E-0E91E50BAC39}"/>
          </ac:spMkLst>
        </pc:spChg>
      </pc:sldChg>
      <pc:sldChg chg="modSp new">
        <pc:chgData name="Carola Hufkens" userId="S::carola.hufkens@zonnebloem.nl::29140bdf-5f1d-4e8d-b015-89b3c0520970" providerId="AD" clId="Web-{8A2F236B-2AAF-4CA2-A3A7-C477DB8EFA4C}" dt="2023-01-29T12:18:13.546" v="38" actId="20577"/>
        <pc:sldMkLst>
          <pc:docMk/>
          <pc:sldMk cId="2098706200" sldId="868"/>
        </pc:sldMkLst>
        <pc:spChg chg="mod">
          <ac:chgData name="Carola Hufkens" userId="S::carola.hufkens@zonnebloem.nl::29140bdf-5f1d-4e8d-b015-89b3c0520970" providerId="AD" clId="Web-{8A2F236B-2AAF-4CA2-A3A7-C477DB8EFA4C}" dt="2023-01-29T12:18:13.546" v="38" actId="20577"/>
          <ac:spMkLst>
            <pc:docMk/>
            <pc:sldMk cId="2098706200" sldId="868"/>
            <ac:spMk id="2" creationId="{5AD1EFAE-0CF6-EEE0-1B4B-93A6DFD0551C}"/>
          </ac:spMkLst>
        </pc:spChg>
      </pc:sldChg>
      <pc:sldChg chg="modSp new">
        <pc:chgData name="Carola Hufkens" userId="S::carola.hufkens@zonnebloem.nl::29140bdf-5f1d-4e8d-b015-89b3c0520970" providerId="AD" clId="Web-{8A2F236B-2AAF-4CA2-A3A7-C477DB8EFA4C}" dt="2023-01-29T12:18:43.953" v="42" actId="20577"/>
        <pc:sldMkLst>
          <pc:docMk/>
          <pc:sldMk cId="1874574596" sldId="869"/>
        </pc:sldMkLst>
        <pc:spChg chg="mod">
          <ac:chgData name="Carola Hufkens" userId="S::carola.hufkens@zonnebloem.nl::29140bdf-5f1d-4e8d-b015-89b3c0520970" providerId="AD" clId="Web-{8A2F236B-2AAF-4CA2-A3A7-C477DB8EFA4C}" dt="2023-01-29T12:18:43.953" v="42" actId="20577"/>
          <ac:spMkLst>
            <pc:docMk/>
            <pc:sldMk cId="1874574596" sldId="869"/>
            <ac:spMk id="3" creationId="{75D114DC-2F4B-8F0C-9FBF-F73AE589E8DD}"/>
          </ac:spMkLst>
        </pc:spChg>
      </pc:sldChg>
    </pc:docChg>
  </pc:docChgLst>
  <pc:docChgLst>
    <pc:chgData name="Carola Hufkens" userId="S::carola.hufkens@zonnebloem.nl::29140bdf-5f1d-4e8d-b015-89b3c0520970" providerId="AD" clId="Web-{01A9271A-253D-51BB-1204-C01103237EF6}"/>
    <pc:docChg chg="modSld sldOrd">
      <pc:chgData name="Carola Hufkens" userId="S::carola.hufkens@zonnebloem.nl::29140bdf-5f1d-4e8d-b015-89b3c0520970" providerId="AD" clId="Web-{01A9271A-253D-51BB-1204-C01103237EF6}" dt="2025-02-04T13:17:12.107" v="91" actId="20577"/>
      <pc:docMkLst>
        <pc:docMk/>
      </pc:docMkLst>
      <pc:sldChg chg="modSp">
        <pc:chgData name="Carola Hufkens" userId="S::carola.hufkens@zonnebloem.nl::29140bdf-5f1d-4e8d-b015-89b3c0520970" providerId="AD" clId="Web-{01A9271A-253D-51BB-1204-C01103237EF6}" dt="2025-02-04T13:15:51.820" v="86" actId="20577"/>
        <pc:sldMkLst>
          <pc:docMk/>
          <pc:sldMk cId="170462163" sldId="867"/>
        </pc:sldMkLst>
        <pc:spChg chg="mod">
          <ac:chgData name="Carola Hufkens" userId="S::carola.hufkens@zonnebloem.nl::29140bdf-5f1d-4e8d-b015-89b3c0520970" providerId="AD" clId="Web-{01A9271A-253D-51BB-1204-C01103237EF6}" dt="2025-02-04T13:15:51.820" v="86" actId="20577"/>
          <ac:spMkLst>
            <pc:docMk/>
            <pc:sldMk cId="170462163" sldId="867"/>
            <ac:spMk id="3" creationId="{4951F14F-8603-593B-FB4E-0E91E50BAC39}"/>
          </ac:spMkLst>
        </pc:spChg>
      </pc:sldChg>
      <pc:sldChg chg="modSp ord">
        <pc:chgData name="Carola Hufkens" userId="S::carola.hufkens@zonnebloem.nl::29140bdf-5f1d-4e8d-b015-89b3c0520970" providerId="AD" clId="Web-{01A9271A-253D-51BB-1204-C01103237EF6}" dt="2025-02-04T13:17:12.107" v="91" actId="20577"/>
        <pc:sldMkLst>
          <pc:docMk/>
          <pc:sldMk cId="56272142" sldId="870"/>
        </pc:sldMkLst>
        <pc:spChg chg="mod">
          <ac:chgData name="Carola Hufkens" userId="S::carola.hufkens@zonnebloem.nl::29140bdf-5f1d-4e8d-b015-89b3c0520970" providerId="AD" clId="Web-{01A9271A-253D-51BB-1204-C01103237EF6}" dt="2025-02-04T13:17:12.107" v="91" actId="20577"/>
          <ac:spMkLst>
            <pc:docMk/>
            <pc:sldMk cId="56272142" sldId="870"/>
            <ac:spMk id="3" creationId="{723CDDEC-A983-08B6-010B-C20027E6C245}"/>
          </ac:spMkLst>
        </pc:spChg>
      </pc:sldChg>
    </pc:docChg>
  </pc:docChgLst>
  <pc:docChgLst>
    <pc:chgData name="Carola Hufkens" userId="S::carola.hufkens@zonnebloem.nl::29140bdf-5f1d-4e8d-b015-89b3c0520970" providerId="AD" clId="Web-{2DB6D7EE-2E23-4050-8C0C-71051A7F8BB5}"/>
    <pc:docChg chg="sldOrd">
      <pc:chgData name="Carola Hufkens" userId="S::carola.hufkens@zonnebloem.nl::29140bdf-5f1d-4e8d-b015-89b3c0520970" providerId="AD" clId="Web-{2DB6D7EE-2E23-4050-8C0C-71051A7F8BB5}" dt="2024-03-21T08:50:51.553" v="2"/>
      <pc:docMkLst>
        <pc:docMk/>
      </pc:docMkLst>
      <pc:sldChg chg="ord">
        <pc:chgData name="Carola Hufkens" userId="S::carola.hufkens@zonnebloem.nl::29140bdf-5f1d-4e8d-b015-89b3c0520970" providerId="AD" clId="Web-{2DB6D7EE-2E23-4050-8C0C-71051A7F8BB5}" dt="2024-03-21T08:50:51.553" v="2"/>
        <pc:sldMkLst>
          <pc:docMk/>
          <pc:sldMk cId="2373108586" sldId="859"/>
        </pc:sldMkLst>
      </pc:sldChg>
      <pc:sldChg chg="ord">
        <pc:chgData name="Carola Hufkens" userId="S::carola.hufkens@zonnebloem.nl::29140bdf-5f1d-4e8d-b015-89b3c0520970" providerId="AD" clId="Web-{2DB6D7EE-2E23-4050-8C0C-71051A7F8BB5}" dt="2024-03-21T08:44:50.326" v="0"/>
        <pc:sldMkLst>
          <pc:docMk/>
          <pc:sldMk cId="2015999428" sldId="914"/>
        </pc:sldMkLst>
      </pc:sldChg>
      <pc:sldChg chg="ord">
        <pc:chgData name="Carola Hufkens" userId="S::carola.hufkens@zonnebloem.nl::29140bdf-5f1d-4e8d-b015-89b3c0520970" providerId="AD" clId="Web-{2DB6D7EE-2E23-4050-8C0C-71051A7F8BB5}" dt="2024-03-21T08:46:39.672" v="1"/>
        <pc:sldMkLst>
          <pc:docMk/>
          <pc:sldMk cId="1316363210" sldId="915"/>
        </pc:sldMkLst>
      </pc:sldChg>
    </pc:docChg>
  </pc:docChgLst>
  <pc:docChgLst>
    <pc:chgData name="Carola Hufkens" userId="S::carola.hufkens@zonnebloem.nl::29140bdf-5f1d-4e8d-b015-89b3c0520970" providerId="AD" clId="Web-{1F5A3528-7AF6-4F2C-98D5-82A2EE4B1907}"/>
    <pc:docChg chg="modSld">
      <pc:chgData name="Carola Hufkens" userId="S::carola.hufkens@zonnebloem.nl::29140bdf-5f1d-4e8d-b015-89b3c0520970" providerId="AD" clId="Web-{1F5A3528-7AF6-4F2C-98D5-82A2EE4B1907}" dt="2023-01-30T10:01:27.951" v="128" actId="20577"/>
      <pc:docMkLst>
        <pc:docMk/>
      </pc:docMkLst>
      <pc:sldChg chg="modSp">
        <pc:chgData name="Carola Hufkens" userId="S::carola.hufkens@zonnebloem.nl::29140bdf-5f1d-4e8d-b015-89b3c0520970" providerId="AD" clId="Web-{1F5A3528-7AF6-4F2C-98D5-82A2EE4B1907}" dt="2023-01-30T09:56:14.504" v="2" actId="20577"/>
        <pc:sldMkLst>
          <pc:docMk/>
          <pc:sldMk cId="722937701" sldId="857"/>
        </pc:sldMkLst>
        <pc:spChg chg="mod">
          <ac:chgData name="Carola Hufkens" userId="S::carola.hufkens@zonnebloem.nl::29140bdf-5f1d-4e8d-b015-89b3c0520970" providerId="AD" clId="Web-{1F5A3528-7AF6-4F2C-98D5-82A2EE4B1907}" dt="2023-01-30T09:56:14.504" v="2" actId="20577"/>
          <ac:spMkLst>
            <pc:docMk/>
            <pc:sldMk cId="722937701" sldId="857"/>
            <ac:spMk id="3" creationId="{1B4D04D1-F4BF-AFF2-9322-8C52CC6F8EA7}"/>
          </ac:spMkLst>
        </pc:spChg>
      </pc:sldChg>
      <pc:sldChg chg="modSp">
        <pc:chgData name="Carola Hufkens" userId="S::carola.hufkens@zonnebloem.nl::29140bdf-5f1d-4e8d-b015-89b3c0520970" providerId="AD" clId="Web-{1F5A3528-7AF6-4F2C-98D5-82A2EE4B1907}" dt="2023-01-30T10:01:27.951" v="128" actId="20577"/>
        <pc:sldMkLst>
          <pc:docMk/>
          <pc:sldMk cId="2373108586" sldId="859"/>
        </pc:sldMkLst>
        <pc:spChg chg="mod">
          <ac:chgData name="Carola Hufkens" userId="S::carola.hufkens@zonnebloem.nl::29140bdf-5f1d-4e8d-b015-89b3c0520970" providerId="AD" clId="Web-{1F5A3528-7AF6-4F2C-98D5-82A2EE4B1907}" dt="2023-01-30T10:01:27.951" v="128" actId="20577"/>
          <ac:spMkLst>
            <pc:docMk/>
            <pc:sldMk cId="2373108586" sldId="859"/>
            <ac:spMk id="3" creationId="{5603F318-B4AA-D90E-7919-6B887CE502F1}"/>
          </ac:spMkLst>
        </pc:spChg>
      </pc:sldChg>
    </pc:docChg>
  </pc:docChgLst>
  <pc:docChgLst>
    <pc:chgData name="Carola Hufkens" userId="S::carola.hufkens@zonnebloem.nl::29140bdf-5f1d-4e8d-b015-89b3c0520970" providerId="AD" clId="Web-{28F81AE3-1B9A-7227-8576-B4D6A8A342A9}"/>
    <pc:docChg chg="modSld sldOrd">
      <pc:chgData name="Carola Hufkens" userId="S::carola.hufkens@zonnebloem.nl::29140bdf-5f1d-4e8d-b015-89b3c0520970" providerId="AD" clId="Web-{28F81AE3-1B9A-7227-8576-B4D6A8A342A9}" dt="2024-07-30T08:06:38.800" v="21"/>
      <pc:docMkLst>
        <pc:docMk/>
      </pc:docMkLst>
      <pc:sldChg chg="modSp">
        <pc:chgData name="Carola Hufkens" userId="S::carola.hufkens@zonnebloem.nl::29140bdf-5f1d-4e8d-b015-89b3c0520970" providerId="AD" clId="Web-{28F81AE3-1B9A-7227-8576-B4D6A8A342A9}" dt="2024-07-30T08:02:44.635" v="15" actId="20577"/>
        <pc:sldMkLst>
          <pc:docMk/>
          <pc:sldMk cId="2373108586" sldId="859"/>
        </pc:sldMkLst>
        <pc:spChg chg="mod">
          <ac:chgData name="Carola Hufkens" userId="S::carola.hufkens@zonnebloem.nl::29140bdf-5f1d-4e8d-b015-89b3c0520970" providerId="AD" clId="Web-{28F81AE3-1B9A-7227-8576-B4D6A8A342A9}" dt="2024-07-30T08:02:44.635" v="15" actId="20577"/>
          <ac:spMkLst>
            <pc:docMk/>
            <pc:sldMk cId="2373108586" sldId="859"/>
            <ac:spMk id="3" creationId="{5603F318-B4AA-D90E-7919-6B887CE502F1}"/>
          </ac:spMkLst>
        </pc:spChg>
      </pc:sldChg>
      <pc:sldChg chg="ord">
        <pc:chgData name="Carola Hufkens" userId="S::carola.hufkens@zonnebloem.nl::29140bdf-5f1d-4e8d-b015-89b3c0520970" providerId="AD" clId="Web-{28F81AE3-1B9A-7227-8576-B4D6A8A342A9}" dt="2024-07-30T08:06:38.800" v="21"/>
        <pc:sldMkLst>
          <pc:docMk/>
          <pc:sldMk cId="2861394045" sldId="863"/>
        </pc:sldMkLst>
      </pc:sldChg>
      <pc:sldChg chg="ord">
        <pc:chgData name="Carola Hufkens" userId="S::carola.hufkens@zonnebloem.nl::29140bdf-5f1d-4e8d-b015-89b3c0520970" providerId="AD" clId="Web-{28F81AE3-1B9A-7227-8576-B4D6A8A342A9}" dt="2024-07-30T08:04:16.310" v="16"/>
        <pc:sldMkLst>
          <pc:docMk/>
          <pc:sldMk cId="1063120598" sldId="877"/>
        </pc:sldMkLst>
      </pc:sldChg>
      <pc:sldChg chg="modSp ord">
        <pc:chgData name="Carola Hufkens" userId="S::carola.hufkens@zonnebloem.nl::29140bdf-5f1d-4e8d-b015-89b3c0520970" providerId="AD" clId="Web-{28F81AE3-1B9A-7227-8576-B4D6A8A342A9}" dt="2024-07-30T08:05:28" v="20" actId="20577"/>
        <pc:sldMkLst>
          <pc:docMk/>
          <pc:sldMk cId="4219621847" sldId="878"/>
        </pc:sldMkLst>
        <pc:spChg chg="mod">
          <ac:chgData name="Carola Hufkens" userId="S::carola.hufkens@zonnebloem.nl::29140bdf-5f1d-4e8d-b015-89b3c0520970" providerId="AD" clId="Web-{28F81AE3-1B9A-7227-8576-B4D6A8A342A9}" dt="2024-07-30T08:05:28" v="20" actId="20577"/>
          <ac:spMkLst>
            <pc:docMk/>
            <pc:sldMk cId="4219621847" sldId="878"/>
            <ac:spMk id="3" creationId="{772B8DD8-2824-F4F7-28D3-115391CD18EB}"/>
          </ac:spMkLst>
        </pc:spChg>
      </pc:sldChg>
      <pc:sldChg chg="modSp">
        <pc:chgData name="Carola Hufkens" userId="S::carola.hufkens@zonnebloem.nl::29140bdf-5f1d-4e8d-b015-89b3c0520970" providerId="AD" clId="Web-{28F81AE3-1B9A-7227-8576-B4D6A8A342A9}" dt="2024-07-30T08:02:25.931" v="12" actId="20577"/>
        <pc:sldMkLst>
          <pc:docMk/>
          <pc:sldMk cId="2015999428" sldId="914"/>
        </pc:sldMkLst>
        <pc:spChg chg="mod">
          <ac:chgData name="Carola Hufkens" userId="S::carola.hufkens@zonnebloem.nl::29140bdf-5f1d-4e8d-b015-89b3c0520970" providerId="AD" clId="Web-{28F81AE3-1B9A-7227-8576-B4D6A8A342A9}" dt="2024-07-30T08:02:25.931" v="12" actId="20577"/>
          <ac:spMkLst>
            <pc:docMk/>
            <pc:sldMk cId="2015999428" sldId="914"/>
            <ac:spMk id="3" creationId="{FCBB86FF-B489-D953-391A-4332E069E7A3}"/>
          </ac:spMkLst>
        </pc:spChg>
      </pc:sldChg>
    </pc:docChg>
  </pc:docChgLst>
  <pc:docChgLst>
    <pc:chgData name="Yentl Kleinschmidt" userId="4d2405c8-cb89-4f51-875c-d0243ec28b16" providerId="ADAL" clId="{0F96FA3C-9DCE-4751-91A3-3CB35B53CA1C}"/>
    <pc:docChg chg="modSld">
      <pc:chgData name="Yentl Kleinschmidt" userId="4d2405c8-cb89-4f51-875c-d0243ec28b16" providerId="ADAL" clId="{0F96FA3C-9DCE-4751-91A3-3CB35B53CA1C}" dt="2023-05-15T07:23:39.621" v="6"/>
      <pc:docMkLst>
        <pc:docMk/>
      </pc:docMkLst>
      <pc:sldChg chg="modSp">
        <pc:chgData name="Yentl Kleinschmidt" userId="4d2405c8-cb89-4f51-875c-d0243ec28b16" providerId="ADAL" clId="{0F96FA3C-9DCE-4751-91A3-3CB35B53CA1C}" dt="2023-05-15T07:23:39.621" v="6"/>
        <pc:sldMkLst>
          <pc:docMk/>
          <pc:sldMk cId="2008804844" sldId="856"/>
        </pc:sldMkLst>
        <pc:picChg chg="mod">
          <ac:chgData name="Yentl Kleinschmidt" userId="4d2405c8-cb89-4f51-875c-d0243ec28b16" providerId="ADAL" clId="{0F96FA3C-9DCE-4751-91A3-3CB35B53CA1C}" dt="2023-05-15T07:23:39.621" v="6"/>
          <ac:picMkLst>
            <pc:docMk/>
            <pc:sldMk cId="2008804844" sldId="856"/>
            <ac:picMk id="6" creationId="{22145D8B-4989-FACA-A037-802725EB4169}"/>
          </ac:picMkLst>
        </pc:picChg>
      </pc:sldChg>
    </pc:docChg>
  </pc:docChgLst>
  <pc:docChgLst>
    <pc:chgData name="Carola Hufkens" userId="S::carola.hufkens@zonnebloem.nl::29140bdf-5f1d-4e8d-b015-89b3c0520970" providerId="AD" clId="Web-{EABFFC3C-EE75-4FB3-B086-049EFFCAEF02}"/>
    <pc:docChg chg="addSld delSld modSld sldOrd modSection">
      <pc:chgData name="Carola Hufkens" userId="S::carola.hufkens@zonnebloem.nl::29140bdf-5f1d-4e8d-b015-89b3c0520970" providerId="AD" clId="Web-{EABFFC3C-EE75-4FB3-B086-049EFFCAEF02}" dt="2023-01-26T11:31:42.467" v="19"/>
      <pc:docMkLst>
        <pc:docMk/>
      </pc:docMkLst>
      <pc:sldChg chg="modSp">
        <pc:chgData name="Carola Hufkens" userId="S::carola.hufkens@zonnebloem.nl::29140bdf-5f1d-4e8d-b015-89b3c0520970" providerId="AD" clId="Web-{EABFFC3C-EE75-4FB3-B086-049EFFCAEF02}" dt="2023-01-26T11:29:07.055" v="16" actId="20577"/>
        <pc:sldMkLst>
          <pc:docMk/>
          <pc:sldMk cId="1082639503" sldId="857"/>
        </pc:sldMkLst>
        <pc:spChg chg="mod">
          <ac:chgData name="Carola Hufkens" userId="S::carola.hufkens@zonnebloem.nl::29140bdf-5f1d-4e8d-b015-89b3c0520970" providerId="AD" clId="Web-{EABFFC3C-EE75-4FB3-B086-049EFFCAEF02}" dt="2023-01-26T11:29:07.055" v="16" actId="20577"/>
          <ac:spMkLst>
            <pc:docMk/>
            <pc:sldMk cId="1082639503" sldId="857"/>
            <ac:spMk id="2" creationId="{E8600249-69AF-23AD-AE71-947A0C918430}"/>
          </ac:spMkLst>
        </pc:spChg>
      </pc:sldChg>
      <pc:sldChg chg="del">
        <pc:chgData name="Carola Hufkens" userId="S::carola.hufkens@zonnebloem.nl::29140bdf-5f1d-4e8d-b015-89b3c0520970" providerId="AD" clId="Web-{EABFFC3C-EE75-4FB3-B086-049EFFCAEF02}" dt="2023-01-26T11:28:48.898" v="0"/>
        <pc:sldMkLst>
          <pc:docMk/>
          <pc:sldMk cId="199816106" sldId="868"/>
        </pc:sldMkLst>
      </pc:sldChg>
      <pc:sldChg chg="del">
        <pc:chgData name="Carola Hufkens" userId="S::carola.hufkens@zonnebloem.nl::29140bdf-5f1d-4e8d-b015-89b3c0520970" providerId="AD" clId="Web-{EABFFC3C-EE75-4FB3-B086-049EFFCAEF02}" dt="2023-01-26T11:28:51.945" v="1"/>
        <pc:sldMkLst>
          <pc:docMk/>
          <pc:sldMk cId="2366773300" sldId="870"/>
        </pc:sldMkLst>
      </pc:sldChg>
      <pc:sldChg chg="new del ord">
        <pc:chgData name="Carola Hufkens" userId="S::carola.hufkens@zonnebloem.nl::29140bdf-5f1d-4e8d-b015-89b3c0520970" providerId="AD" clId="Web-{EABFFC3C-EE75-4FB3-B086-049EFFCAEF02}" dt="2023-01-26T11:31:42.467" v="19"/>
        <pc:sldMkLst>
          <pc:docMk/>
          <pc:sldMk cId="2621096432" sldId="889"/>
        </pc:sldMkLst>
      </pc:sldChg>
    </pc:docChg>
  </pc:docChgLst>
  <pc:docChgLst>
    <pc:chgData name="José Verloop - Vervoort" userId="77190db9-8d36-48e9-8248-8870aa287213" providerId="ADAL" clId="{46ED879D-9FF8-421B-92A8-BA735B570535}"/>
    <pc:docChg chg="modSld">
      <pc:chgData name="José Verloop - Vervoort" userId="77190db9-8d36-48e9-8248-8870aa287213" providerId="ADAL" clId="{46ED879D-9FF8-421B-92A8-BA735B570535}" dt="2023-02-02T11:08:23.409" v="100" actId="20577"/>
      <pc:docMkLst>
        <pc:docMk/>
      </pc:docMkLst>
      <pc:sldChg chg="modSp mod">
        <pc:chgData name="José Verloop - Vervoort" userId="77190db9-8d36-48e9-8248-8870aa287213" providerId="ADAL" clId="{46ED879D-9FF8-421B-92A8-BA735B570535}" dt="2023-02-02T10:25:59.774" v="7" actId="20577"/>
        <pc:sldMkLst>
          <pc:docMk/>
          <pc:sldMk cId="170462163" sldId="867"/>
        </pc:sldMkLst>
        <pc:spChg chg="mod">
          <ac:chgData name="José Verloop - Vervoort" userId="77190db9-8d36-48e9-8248-8870aa287213" providerId="ADAL" clId="{46ED879D-9FF8-421B-92A8-BA735B570535}" dt="2023-02-02T10:25:59.774" v="7" actId="20577"/>
          <ac:spMkLst>
            <pc:docMk/>
            <pc:sldMk cId="170462163" sldId="867"/>
            <ac:spMk id="3" creationId="{4951F14F-8603-593B-FB4E-0E91E50BAC39}"/>
          </ac:spMkLst>
        </pc:spChg>
      </pc:sldChg>
      <pc:sldChg chg="modSp mod">
        <pc:chgData name="José Verloop - Vervoort" userId="77190db9-8d36-48e9-8248-8870aa287213" providerId="ADAL" clId="{46ED879D-9FF8-421B-92A8-BA735B570535}" dt="2023-02-02T10:43:46.429" v="8" actId="20577"/>
        <pc:sldMkLst>
          <pc:docMk/>
          <pc:sldMk cId="2630535777" sldId="875"/>
        </pc:sldMkLst>
        <pc:spChg chg="mod">
          <ac:chgData name="José Verloop - Vervoort" userId="77190db9-8d36-48e9-8248-8870aa287213" providerId="ADAL" clId="{46ED879D-9FF8-421B-92A8-BA735B570535}" dt="2023-02-02T10:43:46.429" v="8" actId="20577"/>
          <ac:spMkLst>
            <pc:docMk/>
            <pc:sldMk cId="2630535777" sldId="875"/>
            <ac:spMk id="3" creationId="{31721016-AD83-4BDD-E6D7-18F9AD24F76C}"/>
          </ac:spMkLst>
        </pc:spChg>
      </pc:sldChg>
      <pc:sldChg chg="modSp mod">
        <pc:chgData name="José Verloop - Vervoort" userId="77190db9-8d36-48e9-8248-8870aa287213" providerId="ADAL" clId="{46ED879D-9FF8-421B-92A8-BA735B570535}" dt="2023-02-02T11:08:23.409" v="100" actId="20577"/>
        <pc:sldMkLst>
          <pc:docMk/>
          <pc:sldMk cId="3353849490" sldId="883"/>
        </pc:sldMkLst>
        <pc:spChg chg="mod">
          <ac:chgData name="José Verloop - Vervoort" userId="77190db9-8d36-48e9-8248-8870aa287213" providerId="ADAL" clId="{46ED879D-9FF8-421B-92A8-BA735B570535}" dt="2023-02-02T11:08:23.409" v="100" actId="20577"/>
          <ac:spMkLst>
            <pc:docMk/>
            <pc:sldMk cId="3353849490" sldId="883"/>
            <ac:spMk id="3" creationId="{80B9DB2A-7D2D-BC59-9AE9-03B7985EF0B0}"/>
          </ac:spMkLst>
        </pc:spChg>
      </pc:sldChg>
    </pc:docChg>
  </pc:docChgLst>
  <pc:docChgLst>
    <pc:chgData name="José Verloop - Vervoort" userId="S::jose.verloop@zonnebloem.nl::77190db9-8d36-48e9-8248-8870aa287213" providerId="AD" clId="Web-{09D07BE3-12E4-44E5-B42E-2A084A44A3E6}"/>
    <pc:docChg chg="modSld">
      <pc:chgData name="José Verloop - Vervoort" userId="S::jose.verloop@zonnebloem.nl::77190db9-8d36-48e9-8248-8870aa287213" providerId="AD" clId="Web-{09D07BE3-12E4-44E5-B42E-2A084A44A3E6}" dt="2023-01-17T07:43:16.082" v="593" actId="20577"/>
      <pc:docMkLst>
        <pc:docMk/>
      </pc:docMkLst>
      <pc:sldChg chg="modSp">
        <pc:chgData name="José Verloop - Vervoort" userId="S::jose.verloop@zonnebloem.nl::77190db9-8d36-48e9-8248-8870aa287213" providerId="AD" clId="Web-{09D07BE3-12E4-44E5-B42E-2A084A44A3E6}" dt="2023-01-17T07:21:25.805" v="315" actId="20577"/>
        <pc:sldMkLst>
          <pc:docMk/>
          <pc:sldMk cId="154362967" sldId="862"/>
        </pc:sldMkLst>
        <pc:spChg chg="mod">
          <ac:chgData name="José Verloop - Vervoort" userId="S::jose.verloop@zonnebloem.nl::77190db9-8d36-48e9-8248-8870aa287213" providerId="AD" clId="Web-{09D07BE3-12E4-44E5-B42E-2A084A44A3E6}" dt="2023-01-17T07:21:25.805" v="315" actId="20577"/>
          <ac:spMkLst>
            <pc:docMk/>
            <pc:sldMk cId="154362967" sldId="862"/>
            <ac:spMk id="3" creationId="{DAB652E2-8FD6-C414-73D0-3E1F23BEB5B9}"/>
          </ac:spMkLst>
        </pc:spChg>
      </pc:sldChg>
      <pc:sldChg chg="modSp">
        <pc:chgData name="José Verloop - Vervoort" userId="S::jose.verloop@zonnebloem.nl::77190db9-8d36-48e9-8248-8870aa287213" providerId="AD" clId="Web-{09D07BE3-12E4-44E5-B42E-2A084A44A3E6}" dt="2023-01-17T07:25:32.797" v="398" actId="20577"/>
        <pc:sldMkLst>
          <pc:docMk/>
          <pc:sldMk cId="1885529236" sldId="863"/>
        </pc:sldMkLst>
        <pc:spChg chg="mod">
          <ac:chgData name="José Verloop - Vervoort" userId="S::jose.verloop@zonnebloem.nl::77190db9-8d36-48e9-8248-8870aa287213" providerId="AD" clId="Web-{09D07BE3-12E4-44E5-B42E-2A084A44A3E6}" dt="2023-01-17T07:25:32.797" v="398" actId="20577"/>
          <ac:spMkLst>
            <pc:docMk/>
            <pc:sldMk cId="1885529236" sldId="863"/>
            <ac:spMk id="3" creationId="{0B8483AA-5DD6-3E5F-B80C-70DA48E5FFB3}"/>
          </ac:spMkLst>
        </pc:spChg>
      </pc:sldChg>
      <pc:sldChg chg="modSp">
        <pc:chgData name="José Verloop - Vervoort" userId="S::jose.verloop@zonnebloem.nl::77190db9-8d36-48e9-8248-8870aa287213" providerId="AD" clId="Web-{09D07BE3-12E4-44E5-B42E-2A084A44A3E6}" dt="2023-01-17T07:34:28.378" v="586" actId="20577"/>
        <pc:sldMkLst>
          <pc:docMk/>
          <pc:sldMk cId="1485069159" sldId="864"/>
        </pc:sldMkLst>
        <pc:spChg chg="mod">
          <ac:chgData name="José Verloop - Vervoort" userId="S::jose.verloop@zonnebloem.nl::77190db9-8d36-48e9-8248-8870aa287213" providerId="AD" clId="Web-{09D07BE3-12E4-44E5-B42E-2A084A44A3E6}" dt="2023-01-17T07:31:14.901" v="530" actId="20577"/>
          <ac:spMkLst>
            <pc:docMk/>
            <pc:sldMk cId="1485069159" sldId="864"/>
            <ac:spMk id="2" creationId="{55652113-A697-9A88-DB79-016CD2E5EEA2}"/>
          </ac:spMkLst>
        </pc:spChg>
        <pc:spChg chg="mod">
          <ac:chgData name="José Verloop - Vervoort" userId="S::jose.verloop@zonnebloem.nl::77190db9-8d36-48e9-8248-8870aa287213" providerId="AD" clId="Web-{09D07BE3-12E4-44E5-B42E-2A084A44A3E6}" dt="2023-01-17T07:34:28.378" v="586" actId="20577"/>
          <ac:spMkLst>
            <pc:docMk/>
            <pc:sldMk cId="1485069159" sldId="864"/>
            <ac:spMk id="3" creationId="{56307FAB-3551-76F2-3CB0-9E81611F4F10}"/>
          </ac:spMkLst>
        </pc:spChg>
      </pc:sldChg>
      <pc:sldChg chg="modSp">
        <pc:chgData name="José Verloop - Vervoort" userId="S::jose.verloop@zonnebloem.nl::77190db9-8d36-48e9-8248-8870aa287213" providerId="AD" clId="Web-{09D07BE3-12E4-44E5-B42E-2A084A44A3E6}" dt="2023-01-17T07:43:16.082" v="593" actId="20577"/>
        <pc:sldMkLst>
          <pc:docMk/>
          <pc:sldMk cId="4088266100" sldId="865"/>
        </pc:sldMkLst>
        <pc:spChg chg="mod">
          <ac:chgData name="José Verloop - Vervoort" userId="S::jose.verloop@zonnebloem.nl::77190db9-8d36-48e9-8248-8870aa287213" providerId="AD" clId="Web-{09D07BE3-12E4-44E5-B42E-2A084A44A3E6}" dt="2023-01-17T07:43:16.082" v="593" actId="20577"/>
          <ac:spMkLst>
            <pc:docMk/>
            <pc:sldMk cId="4088266100" sldId="865"/>
            <ac:spMk id="2" creationId="{86FB9EAA-1453-644A-A6F0-D52AE2587004}"/>
          </ac:spMkLst>
        </pc:spChg>
        <pc:spChg chg="mod">
          <ac:chgData name="José Verloop - Vervoort" userId="S::jose.verloop@zonnebloem.nl::77190db9-8d36-48e9-8248-8870aa287213" providerId="AD" clId="Web-{09D07BE3-12E4-44E5-B42E-2A084A44A3E6}" dt="2023-01-17T07:30:20.994" v="526" actId="20577"/>
          <ac:spMkLst>
            <pc:docMk/>
            <pc:sldMk cId="4088266100" sldId="865"/>
            <ac:spMk id="3" creationId="{1730CBA5-299F-BF86-C316-8F1B7FC6A493}"/>
          </ac:spMkLst>
        </pc:spChg>
      </pc:sldChg>
    </pc:docChg>
  </pc:docChgLst>
  <pc:docChgLst>
    <pc:chgData name="Carola Hufkens" userId="S::carola.hufkens@zonnebloem.nl::29140bdf-5f1d-4e8d-b015-89b3c0520970" providerId="AD" clId="Web-{76E2A1C8-0789-4FF4-AE68-9F1A88D7F485}"/>
    <pc:docChg chg="sldOrd">
      <pc:chgData name="Carola Hufkens" userId="S::carola.hufkens@zonnebloem.nl::29140bdf-5f1d-4e8d-b015-89b3c0520970" providerId="AD" clId="Web-{76E2A1C8-0789-4FF4-AE68-9F1A88D7F485}" dt="2024-02-22T11:17:57.985" v="3"/>
      <pc:docMkLst>
        <pc:docMk/>
      </pc:docMkLst>
      <pc:sldChg chg="ord">
        <pc:chgData name="Carola Hufkens" userId="S::carola.hufkens@zonnebloem.nl::29140bdf-5f1d-4e8d-b015-89b3c0520970" providerId="AD" clId="Web-{76E2A1C8-0789-4FF4-AE68-9F1A88D7F485}" dt="2024-02-22T11:17:50.032" v="2"/>
        <pc:sldMkLst>
          <pc:docMk/>
          <pc:sldMk cId="2373108586" sldId="859"/>
        </pc:sldMkLst>
      </pc:sldChg>
      <pc:sldChg chg="ord">
        <pc:chgData name="Carola Hufkens" userId="S::carola.hufkens@zonnebloem.nl::29140bdf-5f1d-4e8d-b015-89b3c0520970" providerId="AD" clId="Web-{76E2A1C8-0789-4FF4-AE68-9F1A88D7F485}" dt="2024-02-22T11:17:57.985" v="3"/>
        <pc:sldMkLst>
          <pc:docMk/>
          <pc:sldMk cId="2861394045" sldId="863"/>
        </pc:sldMkLst>
      </pc:sldChg>
    </pc:docChg>
  </pc:docChgLst>
  <pc:docChgLst>
    <pc:chgData name="José Verloop - Vervoort" userId="S::jose.verloop@zonnebloem.nl::77190db9-8d36-48e9-8248-8870aa287213" providerId="AD" clId="Web-{BE890854-9642-43C9-B887-7C55D8CD26BE}"/>
    <pc:docChg chg="modSld">
      <pc:chgData name="José Verloop - Vervoort" userId="S::jose.verloop@zonnebloem.nl::77190db9-8d36-48e9-8248-8870aa287213" providerId="AD" clId="Web-{BE890854-9642-43C9-B887-7C55D8CD26BE}" dt="2023-01-30T10:18:11.057" v="42" actId="20577"/>
      <pc:docMkLst>
        <pc:docMk/>
      </pc:docMkLst>
      <pc:sldChg chg="modSp">
        <pc:chgData name="José Verloop - Vervoort" userId="S::jose.verloop@zonnebloem.nl::77190db9-8d36-48e9-8248-8870aa287213" providerId="AD" clId="Web-{BE890854-9642-43C9-B887-7C55D8CD26BE}" dt="2023-01-30T10:14:24.831" v="29" actId="20577"/>
        <pc:sldMkLst>
          <pc:docMk/>
          <pc:sldMk cId="2106061739" sldId="862"/>
        </pc:sldMkLst>
        <pc:spChg chg="mod">
          <ac:chgData name="José Verloop - Vervoort" userId="S::jose.verloop@zonnebloem.nl::77190db9-8d36-48e9-8248-8870aa287213" providerId="AD" clId="Web-{BE890854-9642-43C9-B887-7C55D8CD26BE}" dt="2023-01-30T10:14:24.831" v="29" actId="20577"/>
          <ac:spMkLst>
            <pc:docMk/>
            <pc:sldMk cId="2106061739" sldId="862"/>
            <ac:spMk id="3" creationId="{3690A8B9-77A9-1163-69DB-E057A9BE04D9}"/>
          </ac:spMkLst>
        </pc:spChg>
      </pc:sldChg>
      <pc:sldChg chg="modSp">
        <pc:chgData name="José Verloop - Vervoort" userId="S::jose.verloop@zonnebloem.nl::77190db9-8d36-48e9-8248-8870aa287213" providerId="AD" clId="Web-{BE890854-9642-43C9-B887-7C55D8CD26BE}" dt="2023-01-30T10:18:11.057" v="42" actId="20577"/>
        <pc:sldMkLst>
          <pc:docMk/>
          <pc:sldMk cId="2861394045" sldId="863"/>
        </pc:sldMkLst>
        <pc:spChg chg="mod">
          <ac:chgData name="José Verloop - Vervoort" userId="S::jose.verloop@zonnebloem.nl::77190db9-8d36-48e9-8248-8870aa287213" providerId="AD" clId="Web-{BE890854-9642-43C9-B887-7C55D8CD26BE}" dt="2023-01-30T10:18:11.057" v="42" actId="20577"/>
          <ac:spMkLst>
            <pc:docMk/>
            <pc:sldMk cId="2861394045" sldId="863"/>
            <ac:spMk id="3" creationId="{00AAADDE-63B2-2E2B-5945-1C42ACCDEF90}"/>
          </ac:spMkLst>
        </pc:spChg>
      </pc:sldChg>
    </pc:docChg>
  </pc:docChgLst>
  <pc:docChgLst>
    <pc:chgData name="Carola Hufkens" userId="S::carola.hufkens@zonnebloem.nl::29140bdf-5f1d-4e8d-b015-89b3c0520970" providerId="AD" clId="Web-{6D069372-752A-4408-9D10-00E3C2FE896F}"/>
    <pc:docChg chg="delSld modSld sldOrd modSection">
      <pc:chgData name="Carola Hufkens" userId="S::carola.hufkens@zonnebloem.nl::29140bdf-5f1d-4e8d-b015-89b3c0520970" providerId="AD" clId="Web-{6D069372-752A-4408-9D10-00E3C2FE896F}" dt="2023-03-16T13:23:24.037" v="44"/>
      <pc:docMkLst>
        <pc:docMk/>
      </pc:docMkLst>
      <pc:sldChg chg="modSp">
        <pc:chgData name="Carola Hufkens" userId="S::carola.hufkens@zonnebloem.nl::29140bdf-5f1d-4e8d-b015-89b3c0520970" providerId="AD" clId="Web-{6D069372-752A-4408-9D10-00E3C2FE896F}" dt="2023-03-16T13:21:32.268" v="29" actId="20577"/>
        <pc:sldMkLst>
          <pc:docMk/>
          <pc:sldMk cId="722937701" sldId="857"/>
        </pc:sldMkLst>
        <pc:spChg chg="mod">
          <ac:chgData name="Carola Hufkens" userId="S::carola.hufkens@zonnebloem.nl::29140bdf-5f1d-4e8d-b015-89b3c0520970" providerId="AD" clId="Web-{6D069372-752A-4408-9D10-00E3C2FE896F}" dt="2023-03-16T13:21:32.268" v="29" actId="20577"/>
          <ac:spMkLst>
            <pc:docMk/>
            <pc:sldMk cId="722937701" sldId="857"/>
            <ac:spMk id="3" creationId="{1B4D04D1-F4BF-AFF2-9322-8C52CC6F8EA7}"/>
          </ac:spMkLst>
        </pc:spChg>
      </pc:sldChg>
      <pc:sldChg chg="del">
        <pc:chgData name="Carola Hufkens" userId="S::carola.hufkens@zonnebloem.nl::29140bdf-5f1d-4e8d-b015-89b3c0520970" providerId="AD" clId="Web-{6D069372-752A-4408-9D10-00E3C2FE896F}" dt="2023-03-16T13:22:24.957" v="30"/>
        <pc:sldMkLst>
          <pc:docMk/>
          <pc:sldMk cId="284890693" sldId="890"/>
        </pc:sldMkLst>
      </pc:sldChg>
      <pc:sldChg chg="del">
        <pc:chgData name="Carola Hufkens" userId="S::carola.hufkens@zonnebloem.nl::29140bdf-5f1d-4e8d-b015-89b3c0520970" providerId="AD" clId="Web-{6D069372-752A-4408-9D10-00E3C2FE896F}" dt="2023-03-16T13:22:29.144" v="31"/>
        <pc:sldMkLst>
          <pc:docMk/>
          <pc:sldMk cId="4064126024" sldId="894"/>
        </pc:sldMkLst>
      </pc:sldChg>
      <pc:sldChg chg="del">
        <pc:chgData name="Carola Hufkens" userId="S::carola.hufkens@zonnebloem.nl::29140bdf-5f1d-4e8d-b015-89b3c0520970" providerId="AD" clId="Web-{6D069372-752A-4408-9D10-00E3C2FE896F}" dt="2023-03-16T13:22:30.363" v="32"/>
        <pc:sldMkLst>
          <pc:docMk/>
          <pc:sldMk cId="963718691" sldId="896"/>
        </pc:sldMkLst>
      </pc:sldChg>
      <pc:sldChg chg="del">
        <pc:chgData name="Carola Hufkens" userId="S::carola.hufkens@zonnebloem.nl::29140bdf-5f1d-4e8d-b015-89b3c0520970" providerId="AD" clId="Web-{6D069372-752A-4408-9D10-00E3C2FE896F}" dt="2023-03-16T13:22:32.769" v="33"/>
        <pc:sldMkLst>
          <pc:docMk/>
          <pc:sldMk cId="96367461" sldId="898"/>
        </pc:sldMkLst>
      </pc:sldChg>
      <pc:sldChg chg="del">
        <pc:chgData name="Carola Hufkens" userId="S::carola.hufkens@zonnebloem.nl::29140bdf-5f1d-4e8d-b015-89b3c0520970" providerId="AD" clId="Web-{6D069372-752A-4408-9D10-00E3C2FE896F}" dt="2023-03-16T13:22:34.379" v="34"/>
        <pc:sldMkLst>
          <pc:docMk/>
          <pc:sldMk cId="2687095603" sldId="900"/>
        </pc:sldMkLst>
      </pc:sldChg>
      <pc:sldChg chg="del">
        <pc:chgData name="Carola Hufkens" userId="S::carola.hufkens@zonnebloem.nl::29140bdf-5f1d-4e8d-b015-89b3c0520970" providerId="AD" clId="Web-{6D069372-752A-4408-9D10-00E3C2FE896F}" dt="2023-03-16T13:22:35.941" v="35"/>
        <pc:sldMkLst>
          <pc:docMk/>
          <pc:sldMk cId="1080948275" sldId="902"/>
        </pc:sldMkLst>
      </pc:sldChg>
      <pc:sldChg chg="del">
        <pc:chgData name="Carola Hufkens" userId="S::carola.hufkens@zonnebloem.nl::29140bdf-5f1d-4e8d-b015-89b3c0520970" providerId="AD" clId="Web-{6D069372-752A-4408-9D10-00E3C2FE896F}" dt="2023-03-16T13:22:37.238" v="36"/>
        <pc:sldMkLst>
          <pc:docMk/>
          <pc:sldMk cId="3712315901" sldId="904"/>
        </pc:sldMkLst>
      </pc:sldChg>
      <pc:sldChg chg="del">
        <pc:chgData name="Carola Hufkens" userId="S::carola.hufkens@zonnebloem.nl::29140bdf-5f1d-4e8d-b015-89b3c0520970" providerId="AD" clId="Web-{6D069372-752A-4408-9D10-00E3C2FE896F}" dt="2023-03-16T13:22:39.223" v="37"/>
        <pc:sldMkLst>
          <pc:docMk/>
          <pc:sldMk cId="715760055" sldId="906"/>
        </pc:sldMkLst>
      </pc:sldChg>
      <pc:sldChg chg="del">
        <pc:chgData name="Carola Hufkens" userId="S::carola.hufkens@zonnebloem.nl::29140bdf-5f1d-4e8d-b015-89b3c0520970" providerId="AD" clId="Web-{6D069372-752A-4408-9D10-00E3C2FE896F}" dt="2023-03-16T13:22:41.113" v="38"/>
        <pc:sldMkLst>
          <pc:docMk/>
          <pc:sldMk cId="1638694531" sldId="908"/>
        </pc:sldMkLst>
      </pc:sldChg>
      <pc:sldChg chg="modSp">
        <pc:chgData name="Carola Hufkens" userId="S::carola.hufkens@zonnebloem.nl::29140bdf-5f1d-4e8d-b015-89b3c0520970" providerId="AD" clId="Web-{6D069372-752A-4408-9D10-00E3C2FE896F}" dt="2023-03-16T13:23:16.818" v="42" actId="20577"/>
        <pc:sldMkLst>
          <pc:docMk/>
          <pc:sldMk cId="2068666773" sldId="910"/>
        </pc:sldMkLst>
        <pc:spChg chg="mod">
          <ac:chgData name="Carola Hufkens" userId="S::carola.hufkens@zonnebloem.nl::29140bdf-5f1d-4e8d-b015-89b3c0520970" providerId="AD" clId="Web-{6D069372-752A-4408-9D10-00E3C2FE896F}" dt="2023-03-16T13:23:16.818" v="42" actId="20577"/>
          <ac:spMkLst>
            <pc:docMk/>
            <pc:sldMk cId="2068666773" sldId="910"/>
            <ac:spMk id="2" creationId="{F31D5E58-6E64-B03C-6B4B-16CA80D9FD3C}"/>
          </ac:spMkLst>
        </pc:spChg>
      </pc:sldChg>
      <pc:sldChg chg="ord">
        <pc:chgData name="Carola Hufkens" userId="S::carola.hufkens@zonnebloem.nl::29140bdf-5f1d-4e8d-b015-89b3c0520970" providerId="AD" clId="Web-{6D069372-752A-4408-9D10-00E3C2FE896F}" dt="2023-03-16T13:23:24.037" v="44"/>
        <pc:sldMkLst>
          <pc:docMk/>
          <pc:sldMk cId="1476436924" sldId="912"/>
        </pc:sldMkLst>
      </pc:sldChg>
    </pc:docChg>
  </pc:docChgLst>
  <pc:docChgLst>
    <pc:chgData name="Carola Hufkens" userId="S::carola.hufkens@zonnebloem.nl::29140bdf-5f1d-4e8d-b015-89b3c0520970" providerId="AD" clId="Web-{B079CBBA-8AF0-49EE-A29B-804549A57D5A}"/>
    <pc:docChg chg="addSld delSld modSld modSection">
      <pc:chgData name="Carola Hufkens" userId="S::carola.hufkens@zonnebloem.nl::29140bdf-5f1d-4e8d-b015-89b3c0520970" providerId="AD" clId="Web-{B079CBBA-8AF0-49EE-A29B-804549A57D5A}" dt="2023-01-30T10:56:42.245" v="1490" actId="20577"/>
      <pc:docMkLst>
        <pc:docMk/>
      </pc:docMkLst>
      <pc:sldChg chg="modSp">
        <pc:chgData name="Carola Hufkens" userId="S::carola.hufkens@zonnebloem.nl::29140bdf-5f1d-4e8d-b015-89b3c0520970" providerId="AD" clId="Web-{B079CBBA-8AF0-49EE-A29B-804549A57D5A}" dt="2023-01-30T10:04:51.411" v="80" actId="20577"/>
        <pc:sldMkLst>
          <pc:docMk/>
          <pc:sldMk cId="2373108586" sldId="859"/>
        </pc:sldMkLst>
        <pc:spChg chg="mod">
          <ac:chgData name="Carola Hufkens" userId="S::carola.hufkens@zonnebloem.nl::29140bdf-5f1d-4e8d-b015-89b3c0520970" providerId="AD" clId="Web-{B079CBBA-8AF0-49EE-A29B-804549A57D5A}" dt="2023-01-30T10:04:51.411" v="80" actId="20577"/>
          <ac:spMkLst>
            <pc:docMk/>
            <pc:sldMk cId="2373108586" sldId="859"/>
            <ac:spMk id="3" creationId="{5603F318-B4AA-D90E-7919-6B887CE502F1}"/>
          </ac:spMkLst>
        </pc:spChg>
      </pc:sldChg>
      <pc:sldChg chg="modSp">
        <pc:chgData name="Carola Hufkens" userId="S::carola.hufkens@zonnebloem.nl::29140bdf-5f1d-4e8d-b015-89b3c0520970" providerId="AD" clId="Web-{B079CBBA-8AF0-49EE-A29B-804549A57D5A}" dt="2023-01-30T10:03:45.159" v="45" actId="20577"/>
        <pc:sldMkLst>
          <pc:docMk/>
          <pc:sldMk cId="2518502382" sldId="861"/>
        </pc:sldMkLst>
        <pc:spChg chg="mod">
          <ac:chgData name="Carola Hufkens" userId="S::carola.hufkens@zonnebloem.nl::29140bdf-5f1d-4e8d-b015-89b3c0520970" providerId="AD" clId="Web-{B079CBBA-8AF0-49EE-A29B-804549A57D5A}" dt="2023-01-30T10:03:45.159" v="45" actId="20577"/>
          <ac:spMkLst>
            <pc:docMk/>
            <pc:sldMk cId="2518502382" sldId="861"/>
            <ac:spMk id="3" creationId="{FBE84C51-11D7-B20C-D5F6-25B4740C2985}"/>
          </ac:spMkLst>
        </pc:spChg>
      </pc:sldChg>
      <pc:sldChg chg="modSp">
        <pc:chgData name="Carola Hufkens" userId="S::carola.hufkens@zonnebloem.nl::29140bdf-5f1d-4e8d-b015-89b3c0520970" providerId="AD" clId="Web-{B079CBBA-8AF0-49EE-A29B-804549A57D5A}" dt="2023-01-30T10:14:23.942" v="182" actId="20577"/>
        <pc:sldMkLst>
          <pc:docMk/>
          <pc:sldMk cId="2106061739" sldId="862"/>
        </pc:sldMkLst>
        <pc:spChg chg="mod">
          <ac:chgData name="Carola Hufkens" userId="S::carola.hufkens@zonnebloem.nl::29140bdf-5f1d-4e8d-b015-89b3c0520970" providerId="AD" clId="Web-{B079CBBA-8AF0-49EE-A29B-804549A57D5A}" dt="2023-01-30T10:04:14.910" v="54" actId="20577"/>
          <ac:spMkLst>
            <pc:docMk/>
            <pc:sldMk cId="2106061739" sldId="862"/>
            <ac:spMk id="2" creationId="{712D56C8-6F6B-9DFE-9192-3884565CEDBF}"/>
          </ac:spMkLst>
        </pc:spChg>
        <pc:spChg chg="mod">
          <ac:chgData name="Carola Hufkens" userId="S::carola.hufkens@zonnebloem.nl::29140bdf-5f1d-4e8d-b015-89b3c0520970" providerId="AD" clId="Web-{B079CBBA-8AF0-49EE-A29B-804549A57D5A}" dt="2023-01-30T10:14:23.942" v="182" actId="20577"/>
          <ac:spMkLst>
            <pc:docMk/>
            <pc:sldMk cId="2106061739" sldId="862"/>
            <ac:spMk id="3" creationId="{3690A8B9-77A9-1163-69DB-E057A9BE04D9}"/>
          </ac:spMkLst>
        </pc:spChg>
      </pc:sldChg>
      <pc:sldChg chg="modSp">
        <pc:chgData name="Carola Hufkens" userId="S::carola.hufkens@zonnebloem.nl::29140bdf-5f1d-4e8d-b015-89b3c0520970" providerId="AD" clId="Web-{B079CBBA-8AF0-49EE-A29B-804549A57D5A}" dt="2023-01-30T10:53:27.287" v="1307" actId="20577"/>
        <pc:sldMkLst>
          <pc:docMk/>
          <pc:sldMk cId="2861394045" sldId="863"/>
        </pc:sldMkLst>
        <pc:spChg chg="mod">
          <ac:chgData name="Carola Hufkens" userId="S::carola.hufkens@zonnebloem.nl::29140bdf-5f1d-4e8d-b015-89b3c0520970" providerId="AD" clId="Web-{B079CBBA-8AF0-49EE-A29B-804549A57D5A}" dt="2023-01-30T10:53:27.287" v="1307" actId="20577"/>
          <ac:spMkLst>
            <pc:docMk/>
            <pc:sldMk cId="2861394045" sldId="863"/>
            <ac:spMk id="3" creationId="{00AAADDE-63B2-2E2B-5945-1C42ACCDEF90}"/>
          </ac:spMkLst>
        </pc:spChg>
      </pc:sldChg>
      <pc:sldChg chg="modSp">
        <pc:chgData name="Carola Hufkens" userId="S::carola.hufkens@zonnebloem.nl::29140bdf-5f1d-4e8d-b015-89b3c0520970" providerId="AD" clId="Web-{B079CBBA-8AF0-49EE-A29B-804549A57D5A}" dt="2023-01-30T10:09:41.153" v="180" actId="20577"/>
        <pc:sldMkLst>
          <pc:docMk/>
          <pc:sldMk cId="2474376620" sldId="864"/>
        </pc:sldMkLst>
        <pc:spChg chg="mod">
          <ac:chgData name="Carola Hufkens" userId="S::carola.hufkens@zonnebloem.nl::29140bdf-5f1d-4e8d-b015-89b3c0520970" providerId="AD" clId="Web-{B079CBBA-8AF0-49EE-A29B-804549A57D5A}" dt="2023-01-30T10:09:41.153" v="180" actId="20577"/>
          <ac:spMkLst>
            <pc:docMk/>
            <pc:sldMk cId="2474376620" sldId="864"/>
            <ac:spMk id="2" creationId="{4749BAC0-96E0-F2C7-6E06-79CFAFC2BC95}"/>
          </ac:spMkLst>
        </pc:spChg>
      </pc:sldChg>
      <pc:sldChg chg="modSp">
        <pc:chgData name="Carola Hufkens" userId="S::carola.hufkens@zonnebloem.nl::29140bdf-5f1d-4e8d-b015-89b3c0520970" providerId="AD" clId="Web-{B079CBBA-8AF0-49EE-A29B-804549A57D5A}" dt="2023-01-30T10:24:53.022" v="504" actId="20577"/>
        <pc:sldMkLst>
          <pc:docMk/>
          <pc:sldMk cId="1784009200" sldId="865"/>
        </pc:sldMkLst>
        <pc:spChg chg="mod">
          <ac:chgData name="Carola Hufkens" userId="S::carola.hufkens@zonnebloem.nl::29140bdf-5f1d-4e8d-b015-89b3c0520970" providerId="AD" clId="Web-{B079CBBA-8AF0-49EE-A29B-804549A57D5A}" dt="2023-01-30T10:24:53.022" v="504" actId="20577"/>
          <ac:spMkLst>
            <pc:docMk/>
            <pc:sldMk cId="1784009200" sldId="865"/>
            <ac:spMk id="3" creationId="{A3B50D4F-1B9E-8DB0-2EB4-16569181AB7D}"/>
          </ac:spMkLst>
        </pc:spChg>
      </pc:sldChg>
      <pc:sldChg chg="modSp del">
        <pc:chgData name="Carola Hufkens" userId="S::carola.hufkens@zonnebloem.nl::29140bdf-5f1d-4e8d-b015-89b3c0520970" providerId="AD" clId="Web-{B079CBBA-8AF0-49EE-A29B-804549A57D5A}" dt="2023-01-30T10:25:55.883" v="537"/>
        <pc:sldMkLst>
          <pc:docMk/>
          <pc:sldMk cId="2831337910" sldId="866"/>
        </pc:sldMkLst>
        <pc:spChg chg="mod">
          <ac:chgData name="Carola Hufkens" userId="S::carola.hufkens@zonnebloem.nl::29140bdf-5f1d-4e8d-b015-89b3c0520970" providerId="AD" clId="Web-{B079CBBA-8AF0-49EE-A29B-804549A57D5A}" dt="2023-01-30T10:25:50.461" v="536" actId="20577"/>
          <ac:spMkLst>
            <pc:docMk/>
            <pc:sldMk cId="2831337910" sldId="866"/>
            <ac:spMk id="2" creationId="{58AAA459-8CAE-E6F7-BD38-84861C824225}"/>
          </ac:spMkLst>
        </pc:spChg>
        <pc:spChg chg="mod">
          <ac:chgData name="Carola Hufkens" userId="S::carola.hufkens@zonnebloem.nl::29140bdf-5f1d-4e8d-b015-89b3c0520970" providerId="AD" clId="Web-{B079CBBA-8AF0-49EE-A29B-804549A57D5A}" dt="2023-01-30T10:25:46.742" v="535" actId="20577"/>
          <ac:spMkLst>
            <pc:docMk/>
            <pc:sldMk cId="2831337910" sldId="866"/>
            <ac:spMk id="3" creationId="{44C52B1E-438C-59C4-2BE0-1DD4BA178862}"/>
          </ac:spMkLst>
        </pc:spChg>
      </pc:sldChg>
      <pc:sldChg chg="modSp">
        <pc:chgData name="Carola Hufkens" userId="S::carola.hufkens@zonnebloem.nl::29140bdf-5f1d-4e8d-b015-89b3c0520970" providerId="AD" clId="Web-{B079CBBA-8AF0-49EE-A29B-804549A57D5A}" dt="2023-01-30T10:54:01.084" v="1329" actId="20577"/>
        <pc:sldMkLst>
          <pc:docMk/>
          <pc:sldMk cId="170462163" sldId="867"/>
        </pc:sldMkLst>
        <pc:spChg chg="mod">
          <ac:chgData name="Carola Hufkens" userId="S::carola.hufkens@zonnebloem.nl::29140bdf-5f1d-4e8d-b015-89b3c0520970" providerId="AD" clId="Web-{B079CBBA-8AF0-49EE-A29B-804549A57D5A}" dt="2023-01-30T10:53:47.881" v="1322" actId="20577"/>
          <ac:spMkLst>
            <pc:docMk/>
            <pc:sldMk cId="170462163" sldId="867"/>
            <ac:spMk id="2" creationId="{1D611791-D7C0-46F2-B5A4-092F23914B08}"/>
          </ac:spMkLst>
        </pc:spChg>
        <pc:spChg chg="mod">
          <ac:chgData name="Carola Hufkens" userId="S::carola.hufkens@zonnebloem.nl::29140bdf-5f1d-4e8d-b015-89b3c0520970" providerId="AD" clId="Web-{B079CBBA-8AF0-49EE-A29B-804549A57D5A}" dt="2023-01-30T10:54:01.084" v="1329" actId="20577"/>
          <ac:spMkLst>
            <pc:docMk/>
            <pc:sldMk cId="170462163" sldId="867"/>
            <ac:spMk id="3" creationId="{4951F14F-8603-593B-FB4E-0E91E50BAC39}"/>
          </ac:spMkLst>
        </pc:spChg>
      </pc:sldChg>
      <pc:sldChg chg="modSp">
        <pc:chgData name="Carola Hufkens" userId="S::carola.hufkens@zonnebloem.nl::29140bdf-5f1d-4e8d-b015-89b3c0520970" providerId="AD" clId="Web-{B079CBBA-8AF0-49EE-A29B-804549A57D5A}" dt="2023-01-30T10:26:05.899" v="544" actId="20577"/>
        <pc:sldMkLst>
          <pc:docMk/>
          <pc:sldMk cId="2098706200" sldId="868"/>
        </pc:sldMkLst>
        <pc:spChg chg="mod">
          <ac:chgData name="Carola Hufkens" userId="S::carola.hufkens@zonnebloem.nl::29140bdf-5f1d-4e8d-b015-89b3c0520970" providerId="AD" clId="Web-{B079CBBA-8AF0-49EE-A29B-804549A57D5A}" dt="2023-01-30T10:26:05.899" v="544" actId="20577"/>
          <ac:spMkLst>
            <pc:docMk/>
            <pc:sldMk cId="2098706200" sldId="868"/>
            <ac:spMk id="2" creationId="{5AD1EFAE-0CF6-EEE0-1B4B-93A6DFD0551C}"/>
          </ac:spMkLst>
        </pc:spChg>
      </pc:sldChg>
      <pc:sldChg chg="addSp modSp">
        <pc:chgData name="Carola Hufkens" userId="S::carola.hufkens@zonnebloem.nl::29140bdf-5f1d-4e8d-b015-89b3c0520970" providerId="AD" clId="Web-{B079CBBA-8AF0-49EE-A29B-804549A57D5A}" dt="2023-01-30T10:56:42.245" v="1490" actId="20577"/>
        <pc:sldMkLst>
          <pc:docMk/>
          <pc:sldMk cId="1874574596" sldId="869"/>
        </pc:sldMkLst>
        <pc:spChg chg="mod">
          <ac:chgData name="Carola Hufkens" userId="S::carola.hufkens@zonnebloem.nl::29140bdf-5f1d-4e8d-b015-89b3c0520970" providerId="AD" clId="Web-{B079CBBA-8AF0-49EE-A29B-804549A57D5A}" dt="2023-01-30T10:48:19.216" v="1085" actId="20577"/>
          <ac:spMkLst>
            <pc:docMk/>
            <pc:sldMk cId="1874574596" sldId="869"/>
            <ac:spMk id="2" creationId="{412B95F9-4BA7-8BCF-B42C-7AC3E623AEE6}"/>
          </ac:spMkLst>
        </pc:spChg>
        <pc:spChg chg="mod">
          <ac:chgData name="Carola Hufkens" userId="S::carola.hufkens@zonnebloem.nl::29140bdf-5f1d-4e8d-b015-89b3c0520970" providerId="AD" clId="Web-{B079CBBA-8AF0-49EE-A29B-804549A57D5A}" dt="2023-01-30T10:56:42.245" v="1490" actId="20577"/>
          <ac:spMkLst>
            <pc:docMk/>
            <pc:sldMk cId="1874574596" sldId="869"/>
            <ac:spMk id="3" creationId="{75D114DC-2F4B-8F0C-9FBF-F73AE589E8DD}"/>
          </ac:spMkLst>
        </pc:spChg>
        <pc:spChg chg="add mod">
          <ac:chgData name="Carola Hufkens" userId="S::carola.hufkens@zonnebloem.nl::29140bdf-5f1d-4e8d-b015-89b3c0520970" providerId="AD" clId="Web-{B079CBBA-8AF0-49EE-A29B-804549A57D5A}" dt="2023-01-30T10:56:15.682" v="1440" actId="20577"/>
          <ac:spMkLst>
            <pc:docMk/>
            <pc:sldMk cId="1874574596" sldId="869"/>
            <ac:spMk id="5" creationId="{FA6BF39F-DF46-3B36-D64B-9F32B45DE167}"/>
          </ac:spMkLst>
        </pc:spChg>
      </pc:sldChg>
      <pc:sldChg chg="modSp new">
        <pc:chgData name="Carola Hufkens" userId="S::carola.hufkens@zonnebloem.nl::29140bdf-5f1d-4e8d-b015-89b3c0520970" providerId="AD" clId="Web-{B079CBBA-8AF0-49EE-A29B-804549A57D5A}" dt="2023-01-30T10:55:44.368" v="1404" actId="20577"/>
        <pc:sldMkLst>
          <pc:docMk/>
          <pc:sldMk cId="56272142" sldId="870"/>
        </pc:sldMkLst>
        <pc:spChg chg="mod">
          <ac:chgData name="Carola Hufkens" userId="S::carola.hufkens@zonnebloem.nl::29140bdf-5f1d-4e8d-b015-89b3c0520970" providerId="AD" clId="Web-{B079CBBA-8AF0-49EE-A29B-804549A57D5A}" dt="2023-01-30T10:54:45.554" v="1338" actId="20577"/>
          <ac:spMkLst>
            <pc:docMk/>
            <pc:sldMk cId="56272142" sldId="870"/>
            <ac:spMk id="2" creationId="{D79BCEEE-86D7-D251-5F6B-B1FDB1CB8649}"/>
          </ac:spMkLst>
        </pc:spChg>
        <pc:spChg chg="mod">
          <ac:chgData name="Carola Hufkens" userId="S::carola.hufkens@zonnebloem.nl::29140bdf-5f1d-4e8d-b015-89b3c0520970" providerId="AD" clId="Web-{B079CBBA-8AF0-49EE-A29B-804549A57D5A}" dt="2023-01-30T10:55:44.368" v="1404" actId="20577"/>
          <ac:spMkLst>
            <pc:docMk/>
            <pc:sldMk cId="56272142" sldId="870"/>
            <ac:spMk id="3" creationId="{723CDDEC-A983-08B6-010B-C20027E6C245}"/>
          </ac:spMkLst>
        </pc:spChg>
      </pc:sldChg>
    </pc:docChg>
  </pc:docChgLst>
  <pc:docChgLst>
    <pc:chgData name="Carola Hufkens" userId="S::carola.hufkens@zonnebloem.nl::29140bdf-5f1d-4e8d-b015-89b3c0520970" providerId="AD" clId="Web-{B80AA3DE-10B8-4668-8549-B1128E041AE1}"/>
    <pc:docChg chg="modSld">
      <pc:chgData name="Carola Hufkens" userId="S::carola.hufkens@zonnebloem.nl::29140bdf-5f1d-4e8d-b015-89b3c0520970" providerId="AD" clId="Web-{B80AA3DE-10B8-4668-8549-B1128E041AE1}" dt="2023-06-29T12:42:14.292" v="0" actId="1076"/>
      <pc:docMkLst>
        <pc:docMk/>
      </pc:docMkLst>
      <pc:sldChg chg="modSp">
        <pc:chgData name="Carola Hufkens" userId="S::carola.hufkens@zonnebloem.nl::29140bdf-5f1d-4e8d-b015-89b3c0520970" providerId="AD" clId="Web-{B80AA3DE-10B8-4668-8549-B1128E041AE1}" dt="2023-06-29T12:42:14.292" v="0" actId="1076"/>
        <pc:sldMkLst>
          <pc:docMk/>
          <pc:sldMk cId="2068666773" sldId="910"/>
        </pc:sldMkLst>
        <pc:spChg chg="mod">
          <ac:chgData name="Carola Hufkens" userId="S::carola.hufkens@zonnebloem.nl::29140bdf-5f1d-4e8d-b015-89b3c0520970" providerId="AD" clId="Web-{B80AA3DE-10B8-4668-8549-B1128E041AE1}" dt="2023-06-29T12:42:14.292" v="0" actId="1076"/>
          <ac:spMkLst>
            <pc:docMk/>
            <pc:sldMk cId="2068666773" sldId="910"/>
            <ac:spMk id="3" creationId="{87F64C96-2C99-D5D6-435F-913862A8F10C}"/>
          </ac:spMkLst>
        </pc:spChg>
      </pc:sldChg>
    </pc:docChg>
  </pc:docChgLst>
  <pc:docChgLst>
    <pc:chgData name="Carola Hufkens" userId="S::carola.hufkens@zonnebloem.nl::29140bdf-5f1d-4e8d-b015-89b3c0520970" providerId="AD" clId="Web-{D4E30834-EE7C-41CC-A503-6DB70F2D28D6}"/>
    <pc:docChg chg="modSld">
      <pc:chgData name="Carola Hufkens" userId="S::carola.hufkens@zonnebloem.nl::29140bdf-5f1d-4e8d-b015-89b3c0520970" providerId="AD" clId="Web-{D4E30834-EE7C-41CC-A503-6DB70F2D28D6}" dt="2023-01-26T15:48:17.003" v="81" actId="20577"/>
      <pc:docMkLst>
        <pc:docMk/>
      </pc:docMkLst>
      <pc:sldChg chg="modSp">
        <pc:chgData name="Carola Hufkens" userId="S::carola.hufkens@zonnebloem.nl::29140bdf-5f1d-4e8d-b015-89b3c0520970" providerId="AD" clId="Web-{D4E30834-EE7C-41CC-A503-6DB70F2D28D6}" dt="2023-01-26T15:48:17.003" v="81" actId="20577"/>
        <pc:sldMkLst>
          <pc:docMk/>
          <pc:sldMk cId="722937701" sldId="857"/>
        </pc:sldMkLst>
        <pc:spChg chg="mod">
          <ac:chgData name="Carola Hufkens" userId="S::carola.hufkens@zonnebloem.nl::29140bdf-5f1d-4e8d-b015-89b3c0520970" providerId="AD" clId="Web-{D4E30834-EE7C-41CC-A503-6DB70F2D28D6}" dt="2023-01-26T15:48:17.003" v="81" actId="20577"/>
          <ac:spMkLst>
            <pc:docMk/>
            <pc:sldMk cId="722937701" sldId="857"/>
            <ac:spMk id="3" creationId="{1B4D04D1-F4BF-AFF2-9322-8C52CC6F8EA7}"/>
          </ac:spMkLst>
        </pc:spChg>
      </pc:sldChg>
    </pc:docChg>
  </pc:docChgLst>
  <pc:docChgLst>
    <pc:chgData name="Carola Hufkens" userId="S::carola.hufkens@zonnebloem.nl::29140bdf-5f1d-4e8d-b015-89b3c0520970" providerId="AD" clId="Web-{EBBB5756-3A8E-4E18-A9D4-393164FB00C9}"/>
    <pc:docChg chg="addSld delSld modSld sldOrd modSection">
      <pc:chgData name="Carola Hufkens" userId="S::carola.hufkens@zonnebloem.nl::29140bdf-5f1d-4e8d-b015-89b3c0520970" providerId="AD" clId="Web-{EBBB5756-3A8E-4E18-A9D4-393164FB00C9}" dt="2023-01-12T15:51:55.852" v="145"/>
      <pc:docMkLst>
        <pc:docMk/>
      </pc:docMkLst>
      <pc:sldChg chg="del">
        <pc:chgData name="Carola Hufkens" userId="S::carola.hufkens@zonnebloem.nl::29140bdf-5f1d-4e8d-b015-89b3c0520970" providerId="AD" clId="Web-{EBBB5756-3A8E-4E18-A9D4-393164FB00C9}" dt="2023-01-12T15:14:10.621" v="0"/>
        <pc:sldMkLst>
          <pc:docMk/>
          <pc:sldMk cId="2706526991" sldId="413"/>
        </pc:sldMkLst>
      </pc:sldChg>
      <pc:sldChg chg="del ord">
        <pc:chgData name="Carola Hufkens" userId="S::carola.hufkens@zonnebloem.nl::29140bdf-5f1d-4e8d-b015-89b3c0520970" providerId="AD" clId="Web-{EBBB5756-3A8E-4E18-A9D4-393164FB00C9}" dt="2023-01-12T15:14:25.325" v="5"/>
        <pc:sldMkLst>
          <pc:docMk/>
          <pc:sldMk cId="1149985979" sldId="822"/>
        </pc:sldMkLst>
      </pc:sldChg>
      <pc:sldChg chg="del">
        <pc:chgData name="Carola Hufkens" userId="S::carola.hufkens@zonnebloem.nl::29140bdf-5f1d-4e8d-b015-89b3c0520970" providerId="AD" clId="Web-{EBBB5756-3A8E-4E18-A9D4-393164FB00C9}" dt="2023-01-12T15:19:25.969" v="90"/>
        <pc:sldMkLst>
          <pc:docMk/>
          <pc:sldMk cId="4254480245" sldId="824"/>
        </pc:sldMkLst>
      </pc:sldChg>
      <pc:sldChg chg="del">
        <pc:chgData name="Carola Hufkens" userId="S::carola.hufkens@zonnebloem.nl::29140bdf-5f1d-4e8d-b015-89b3c0520970" providerId="AD" clId="Web-{EBBB5756-3A8E-4E18-A9D4-393164FB00C9}" dt="2023-01-12T15:14:19.075" v="1"/>
        <pc:sldMkLst>
          <pc:docMk/>
          <pc:sldMk cId="2297175653" sldId="838"/>
        </pc:sldMkLst>
      </pc:sldChg>
      <pc:sldChg chg="del">
        <pc:chgData name="Carola Hufkens" userId="S::carola.hufkens@zonnebloem.nl::29140bdf-5f1d-4e8d-b015-89b3c0520970" providerId="AD" clId="Web-{EBBB5756-3A8E-4E18-A9D4-393164FB00C9}" dt="2023-01-12T15:14:19.997" v="2"/>
        <pc:sldMkLst>
          <pc:docMk/>
          <pc:sldMk cId="2174626521" sldId="841"/>
        </pc:sldMkLst>
      </pc:sldChg>
      <pc:sldChg chg="del">
        <pc:chgData name="Carola Hufkens" userId="S::carola.hufkens@zonnebloem.nl::29140bdf-5f1d-4e8d-b015-89b3c0520970" providerId="AD" clId="Web-{EBBB5756-3A8E-4E18-A9D4-393164FB00C9}" dt="2023-01-12T15:14:22.294" v="3"/>
        <pc:sldMkLst>
          <pc:docMk/>
          <pc:sldMk cId="3593892768" sldId="842"/>
        </pc:sldMkLst>
      </pc:sldChg>
      <pc:sldChg chg="del">
        <pc:chgData name="Carola Hufkens" userId="S::carola.hufkens@zonnebloem.nl::29140bdf-5f1d-4e8d-b015-89b3c0520970" providerId="AD" clId="Web-{EBBB5756-3A8E-4E18-A9D4-393164FB00C9}" dt="2023-01-12T15:51:55.852" v="145"/>
        <pc:sldMkLst>
          <pc:docMk/>
          <pc:sldMk cId="2625474391" sldId="843"/>
        </pc:sldMkLst>
      </pc:sldChg>
      <pc:sldChg chg="del">
        <pc:chgData name="Carola Hufkens" userId="S::carola.hufkens@zonnebloem.nl::29140bdf-5f1d-4e8d-b015-89b3c0520970" providerId="AD" clId="Web-{EBBB5756-3A8E-4E18-A9D4-393164FB00C9}" dt="2023-01-12T15:51:50.773" v="141"/>
        <pc:sldMkLst>
          <pc:docMk/>
          <pc:sldMk cId="2290081634" sldId="845"/>
        </pc:sldMkLst>
      </pc:sldChg>
      <pc:sldChg chg="del">
        <pc:chgData name="Carola Hufkens" userId="S::carola.hufkens@zonnebloem.nl::29140bdf-5f1d-4e8d-b015-89b3c0520970" providerId="AD" clId="Web-{EBBB5756-3A8E-4E18-A9D4-393164FB00C9}" dt="2023-01-12T15:51:49.992" v="140"/>
        <pc:sldMkLst>
          <pc:docMk/>
          <pc:sldMk cId="2181000461" sldId="846"/>
        </pc:sldMkLst>
      </pc:sldChg>
      <pc:sldChg chg="del">
        <pc:chgData name="Carola Hufkens" userId="S::carola.hufkens@zonnebloem.nl::29140bdf-5f1d-4e8d-b015-89b3c0520970" providerId="AD" clId="Web-{EBBB5756-3A8E-4E18-A9D4-393164FB00C9}" dt="2023-01-12T15:51:48.492" v="138"/>
        <pc:sldMkLst>
          <pc:docMk/>
          <pc:sldMk cId="3540854597" sldId="847"/>
        </pc:sldMkLst>
      </pc:sldChg>
      <pc:sldChg chg="del ord">
        <pc:chgData name="Carola Hufkens" userId="S::carola.hufkens@zonnebloem.nl::29140bdf-5f1d-4e8d-b015-89b3c0520970" providerId="AD" clId="Web-{EBBB5756-3A8E-4E18-A9D4-393164FB00C9}" dt="2023-01-12T15:51:49.289" v="139"/>
        <pc:sldMkLst>
          <pc:docMk/>
          <pc:sldMk cId="3438106113" sldId="848"/>
        </pc:sldMkLst>
      </pc:sldChg>
      <pc:sldChg chg="del">
        <pc:chgData name="Carola Hufkens" userId="S::carola.hufkens@zonnebloem.nl::29140bdf-5f1d-4e8d-b015-89b3c0520970" providerId="AD" clId="Web-{EBBB5756-3A8E-4E18-A9D4-393164FB00C9}" dt="2023-01-12T15:51:53.476" v="144"/>
        <pc:sldMkLst>
          <pc:docMk/>
          <pc:sldMk cId="3034637944" sldId="849"/>
        </pc:sldMkLst>
      </pc:sldChg>
      <pc:sldChg chg="del">
        <pc:chgData name="Carola Hufkens" userId="S::carola.hufkens@zonnebloem.nl::29140bdf-5f1d-4e8d-b015-89b3c0520970" providerId="AD" clId="Web-{EBBB5756-3A8E-4E18-A9D4-393164FB00C9}" dt="2023-01-12T15:51:52.492" v="143"/>
        <pc:sldMkLst>
          <pc:docMk/>
          <pc:sldMk cId="1859377667" sldId="852"/>
        </pc:sldMkLst>
      </pc:sldChg>
      <pc:sldChg chg="del">
        <pc:chgData name="Carola Hufkens" userId="S::carola.hufkens@zonnebloem.nl::29140bdf-5f1d-4e8d-b015-89b3c0520970" providerId="AD" clId="Web-{EBBB5756-3A8E-4E18-A9D4-393164FB00C9}" dt="2023-01-12T15:51:52.055" v="142"/>
        <pc:sldMkLst>
          <pc:docMk/>
          <pc:sldMk cId="1259234661" sldId="853"/>
        </pc:sldMkLst>
      </pc:sldChg>
      <pc:sldChg chg="modSp new">
        <pc:chgData name="Carola Hufkens" userId="S::carola.hufkens@zonnebloem.nl::29140bdf-5f1d-4e8d-b015-89b3c0520970" providerId="AD" clId="Web-{EBBB5756-3A8E-4E18-A9D4-393164FB00C9}" dt="2023-01-12T15:16:16.317" v="20" actId="20577"/>
        <pc:sldMkLst>
          <pc:docMk/>
          <pc:sldMk cId="3611935489" sldId="854"/>
        </pc:sldMkLst>
        <pc:spChg chg="mod">
          <ac:chgData name="Carola Hufkens" userId="S::carola.hufkens@zonnebloem.nl::29140bdf-5f1d-4e8d-b015-89b3c0520970" providerId="AD" clId="Web-{EBBB5756-3A8E-4E18-A9D4-393164FB00C9}" dt="2023-01-12T15:15:57.550" v="10" actId="20577"/>
          <ac:spMkLst>
            <pc:docMk/>
            <pc:sldMk cId="3611935489" sldId="854"/>
            <ac:spMk id="2" creationId="{CF6A8894-B8AC-1664-4624-A5546C34D8B2}"/>
          </ac:spMkLst>
        </pc:spChg>
        <pc:spChg chg="mod">
          <ac:chgData name="Carola Hufkens" userId="S::carola.hufkens@zonnebloem.nl::29140bdf-5f1d-4e8d-b015-89b3c0520970" providerId="AD" clId="Web-{EBBB5756-3A8E-4E18-A9D4-393164FB00C9}" dt="2023-01-12T15:16:16.317" v="20" actId="20577"/>
          <ac:spMkLst>
            <pc:docMk/>
            <pc:sldMk cId="3611935489" sldId="854"/>
            <ac:spMk id="3" creationId="{115DFC8A-1492-DF73-592B-5399EEC6EEB0}"/>
          </ac:spMkLst>
        </pc:spChg>
      </pc:sldChg>
      <pc:sldChg chg="modSp new">
        <pc:chgData name="Carola Hufkens" userId="S::carola.hufkens@zonnebloem.nl::29140bdf-5f1d-4e8d-b015-89b3c0520970" providerId="AD" clId="Web-{EBBB5756-3A8E-4E18-A9D4-393164FB00C9}" dt="2023-01-12T15:16:57.007" v="36" actId="20577"/>
        <pc:sldMkLst>
          <pc:docMk/>
          <pc:sldMk cId="1560462716" sldId="855"/>
        </pc:sldMkLst>
        <pc:spChg chg="mod">
          <ac:chgData name="Carola Hufkens" userId="S::carola.hufkens@zonnebloem.nl::29140bdf-5f1d-4e8d-b015-89b3c0520970" providerId="AD" clId="Web-{EBBB5756-3A8E-4E18-A9D4-393164FB00C9}" dt="2023-01-12T15:16:57.007" v="36" actId="20577"/>
          <ac:spMkLst>
            <pc:docMk/>
            <pc:sldMk cId="1560462716" sldId="855"/>
            <ac:spMk id="2" creationId="{8500E13E-F16D-DA24-2D3A-741072711210}"/>
          </ac:spMkLst>
        </pc:spChg>
      </pc:sldChg>
      <pc:sldChg chg="modSp new">
        <pc:chgData name="Carola Hufkens" userId="S::carola.hufkens@zonnebloem.nl::29140bdf-5f1d-4e8d-b015-89b3c0520970" providerId="AD" clId="Web-{EBBB5756-3A8E-4E18-A9D4-393164FB00C9}" dt="2023-01-12T15:18:45.920" v="63" actId="20577"/>
        <pc:sldMkLst>
          <pc:docMk/>
          <pc:sldMk cId="2008804844" sldId="856"/>
        </pc:sldMkLst>
        <pc:spChg chg="mod">
          <ac:chgData name="Carola Hufkens" userId="S::carola.hufkens@zonnebloem.nl::29140bdf-5f1d-4e8d-b015-89b3c0520970" providerId="AD" clId="Web-{EBBB5756-3A8E-4E18-A9D4-393164FB00C9}" dt="2023-01-12T15:17:19.868" v="41" actId="20577"/>
          <ac:spMkLst>
            <pc:docMk/>
            <pc:sldMk cId="2008804844" sldId="856"/>
            <ac:spMk id="2" creationId="{37B286B7-41DE-BEE0-2541-7E5A696D6F71}"/>
          </ac:spMkLst>
        </pc:spChg>
        <pc:spChg chg="mod">
          <ac:chgData name="Carola Hufkens" userId="S::carola.hufkens@zonnebloem.nl::29140bdf-5f1d-4e8d-b015-89b3c0520970" providerId="AD" clId="Web-{EBBB5756-3A8E-4E18-A9D4-393164FB00C9}" dt="2023-01-12T15:18:45.920" v="63" actId="20577"/>
          <ac:spMkLst>
            <pc:docMk/>
            <pc:sldMk cId="2008804844" sldId="856"/>
            <ac:spMk id="3" creationId="{06B08EE7-BB63-B0A7-49C7-3B8D7F421156}"/>
          </ac:spMkLst>
        </pc:spChg>
      </pc:sldChg>
      <pc:sldChg chg="modSp new">
        <pc:chgData name="Carola Hufkens" userId="S::carola.hufkens@zonnebloem.nl::29140bdf-5f1d-4e8d-b015-89b3c0520970" providerId="AD" clId="Web-{EBBB5756-3A8E-4E18-A9D4-393164FB00C9}" dt="2023-01-12T15:19:22.125" v="89" actId="20577"/>
        <pc:sldMkLst>
          <pc:docMk/>
          <pc:sldMk cId="1082639503" sldId="857"/>
        </pc:sldMkLst>
        <pc:spChg chg="mod">
          <ac:chgData name="Carola Hufkens" userId="S::carola.hufkens@zonnebloem.nl::29140bdf-5f1d-4e8d-b015-89b3c0520970" providerId="AD" clId="Web-{EBBB5756-3A8E-4E18-A9D4-393164FB00C9}" dt="2023-01-12T15:19:22.125" v="89" actId="20577"/>
          <ac:spMkLst>
            <pc:docMk/>
            <pc:sldMk cId="1082639503" sldId="857"/>
            <ac:spMk id="2" creationId="{E8600249-69AF-23AD-AE71-947A0C918430}"/>
          </ac:spMkLst>
        </pc:spChg>
      </pc:sldChg>
      <pc:sldChg chg="modSp new mod modClrScheme chgLayout">
        <pc:chgData name="Carola Hufkens" userId="S::carola.hufkens@zonnebloem.nl::29140bdf-5f1d-4e8d-b015-89b3c0520970" providerId="AD" clId="Web-{EBBB5756-3A8E-4E18-A9D4-393164FB00C9}" dt="2023-01-12T15:46:40.357" v="98"/>
        <pc:sldMkLst>
          <pc:docMk/>
          <pc:sldMk cId="889513906" sldId="858"/>
        </pc:sldMkLst>
        <pc:spChg chg="mod ord">
          <ac:chgData name="Carola Hufkens" userId="S::carola.hufkens@zonnebloem.nl::29140bdf-5f1d-4e8d-b015-89b3c0520970" providerId="AD" clId="Web-{EBBB5756-3A8E-4E18-A9D4-393164FB00C9}" dt="2023-01-12T15:46:40.357" v="98"/>
          <ac:spMkLst>
            <pc:docMk/>
            <pc:sldMk cId="889513906" sldId="858"/>
            <ac:spMk id="2" creationId="{E4BF366B-192F-0636-7C32-6B8326E015C1}"/>
          </ac:spMkLst>
        </pc:spChg>
        <pc:spChg chg="mod ord">
          <ac:chgData name="Carola Hufkens" userId="S::carola.hufkens@zonnebloem.nl::29140bdf-5f1d-4e8d-b015-89b3c0520970" providerId="AD" clId="Web-{EBBB5756-3A8E-4E18-A9D4-393164FB00C9}" dt="2023-01-12T15:46:40.357" v="98"/>
          <ac:spMkLst>
            <pc:docMk/>
            <pc:sldMk cId="889513906" sldId="858"/>
            <ac:spMk id="3" creationId="{96C0EFB8-F1AA-1853-9378-CA867E03D6AE}"/>
          </ac:spMkLst>
        </pc:spChg>
        <pc:spChg chg="mod ord">
          <ac:chgData name="Carola Hufkens" userId="S::carola.hufkens@zonnebloem.nl::29140bdf-5f1d-4e8d-b015-89b3c0520970" providerId="AD" clId="Web-{EBBB5756-3A8E-4E18-A9D4-393164FB00C9}" dt="2023-01-12T15:46:40.357" v="98"/>
          <ac:spMkLst>
            <pc:docMk/>
            <pc:sldMk cId="889513906" sldId="858"/>
            <ac:spMk id="4" creationId="{0A02BC41-BC14-00AF-C8A5-3AE0C66BDCE9}"/>
          </ac:spMkLst>
        </pc:spChg>
      </pc:sldChg>
      <pc:sldChg chg="modSp new">
        <pc:chgData name="Carola Hufkens" userId="S::carola.hufkens@zonnebloem.nl::29140bdf-5f1d-4e8d-b015-89b3c0520970" providerId="AD" clId="Web-{EBBB5756-3A8E-4E18-A9D4-393164FB00C9}" dt="2023-01-12T15:47:18.577" v="108" actId="20577"/>
        <pc:sldMkLst>
          <pc:docMk/>
          <pc:sldMk cId="3050467286" sldId="859"/>
        </pc:sldMkLst>
        <pc:spChg chg="mod">
          <ac:chgData name="Carola Hufkens" userId="S::carola.hufkens@zonnebloem.nl::29140bdf-5f1d-4e8d-b015-89b3c0520970" providerId="AD" clId="Web-{EBBB5756-3A8E-4E18-A9D4-393164FB00C9}" dt="2023-01-12T15:47:18.577" v="108" actId="20577"/>
          <ac:spMkLst>
            <pc:docMk/>
            <pc:sldMk cId="3050467286" sldId="859"/>
            <ac:spMk id="2" creationId="{112B1CF7-0BFA-2141-27C5-6D1C483B64A2}"/>
          </ac:spMkLst>
        </pc:spChg>
      </pc:sldChg>
      <pc:sldChg chg="modSp new">
        <pc:chgData name="Carola Hufkens" userId="S::carola.hufkens@zonnebloem.nl::29140bdf-5f1d-4e8d-b015-89b3c0520970" providerId="AD" clId="Web-{EBBB5756-3A8E-4E18-A9D4-393164FB00C9}" dt="2023-01-12T15:47:33.265" v="111" actId="20577"/>
        <pc:sldMkLst>
          <pc:docMk/>
          <pc:sldMk cId="1156524830" sldId="860"/>
        </pc:sldMkLst>
        <pc:spChg chg="mod">
          <ac:chgData name="Carola Hufkens" userId="S::carola.hufkens@zonnebloem.nl::29140bdf-5f1d-4e8d-b015-89b3c0520970" providerId="AD" clId="Web-{EBBB5756-3A8E-4E18-A9D4-393164FB00C9}" dt="2023-01-12T15:47:33.265" v="111" actId="20577"/>
          <ac:spMkLst>
            <pc:docMk/>
            <pc:sldMk cId="1156524830" sldId="860"/>
            <ac:spMk id="2" creationId="{55916E79-C56D-97DD-96DF-4851F12C8586}"/>
          </ac:spMkLst>
        </pc:spChg>
      </pc:sldChg>
      <pc:sldChg chg="modSp new">
        <pc:chgData name="Carola Hufkens" userId="S::carola.hufkens@zonnebloem.nl::29140bdf-5f1d-4e8d-b015-89b3c0520970" providerId="AD" clId="Web-{EBBB5756-3A8E-4E18-A9D4-393164FB00C9}" dt="2023-01-12T15:50:51.318" v="117" actId="20577"/>
        <pc:sldMkLst>
          <pc:docMk/>
          <pc:sldMk cId="2551234172" sldId="861"/>
        </pc:sldMkLst>
        <pc:spChg chg="mod">
          <ac:chgData name="Carola Hufkens" userId="S::carola.hufkens@zonnebloem.nl::29140bdf-5f1d-4e8d-b015-89b3c0520970" providerId="AD" clId="Web-{EBBB5756-3A8E-4E18-A9D4-393164FB00C9}" dt="2023-01-12T15:50:51.318" v="117" actId="20577"/>
          <ac:spMkLst>
            <pc:docMk/>
            <pc:sldMk cId="2551234172" sldId="861"/>
            <ac:spMk id="2" creationId="{91ECA81F-296A-730E-1C2B-E285614F3777}"/>
          </ac:spMkLst>
        </pc:spChg>
      </pc:sldChg>
      <pc:sldChg chg="modSp new">
        <pc:chgData name="Carola Hufkens" userId="S::carola.hufkens@zonnebloem.nl::29140bdf-5f1d-4e8d-b015-89b3c0520970" providerId="AD" clId="Web-{EBBB5756-3A8E-4E18-A9D4-393164FB00C9}" dt="2023-01-12T15:51:00.975" v="120" actId="20577"/>
        <pc:sldMkLst>
          <pc:docMk/>
          <pc:sldMk cId="154362967" sldId="862"/>
        </pc:sldMkLst>
        <pc:spChg chg="mod">
          <ac:chgData name="Carola Hufkens" userId="S::carola.hufkens@zonnebloem.nl::29140bdf-5f1d-4e8d-b015-89b3c0520970" providerId="AD" clId="Web-{EBBB5756-3A8E-4E18-A9D4-393164FB00C9}" dt="2023-01-12T15:51:00.975" v="120" actId="20577"/>
          <ac:spMkLst>
            <pc:docMk/>
            <pc:sldMk cId="154362967" sldId="862"/>
            <ac:spMk id="2" creationId="{8D647E69-B478-0F6A-CAA2-2E12D0345251}"/>
          </ac:spMkLst>
        </pc:spChg>
      </pc:sldChg>
      <pc:sldChg chg="modSp new">
        <pc:chgData name="Carola Hufkens" userId="S::carola.hufkens@zonnebloem.nl::29140bdf-5f1d-4e8d-b015-89b3c0520970" providerId="AD" clId="Web-{EBBB5756-3A8E-4E18-A9D4-393164FB00C9}" dt="2023-01-12T15:51:08.663" v="127" actId="20577"/>
        <pc:sldMkLst>
          <pc:docMk/>
          <pc:sldMk cId="1885529236" sldId="863"/>
        </pc:sldMkLst>
        <pc:spChg chg="mod">
          <ac:chgData name="Carola Hufkens" userId="S::carola.hufkens@zonnebloem.nl::29140bdf-5f1d-4e8d-b015-89b3c0520970" providerId="AD" clId="Web-{EBBB5756-3A8E-4E18-A9D4-393164FB00C9}" dt="2023-01-12T15:51:08.663" v="127" actId="20577"/>
          <ac:spMkLst>
            <pc:docMk/>
            <pc:sldMk cId="1885529236" sldId="863"/>
            <ac:spMk id="2" creationId="{24D0661B-EE67-DACC-1905-7757DAEB56A7}"/>
          </ac:spMkLst>
        </pc:spChg>
      </pc:sldChg>
      <pc:sldChg chg="modSp new">
        <pc:chgData name="Carola Hufkens" userId="S::carola.hufkens@zonnebloem.nl::29140bdf-5f1d-4e8d-b015-89b3c0520970" providerId="AD" clId="Web-{EBBB5756-3A8E-4E18-A9D4-393164FB00C9}" dt="2023-01-12T15:51:28.554" v="132" actId="20577"/>
        <pc:sldMkLst>
          <pc:docMk/>
          <pc:sldMk cId="1485069159" sldId="864"/>
        </pc:sldMkLst>
        <pc:spChg chg="mod">
          <ac:chgData name="Carola Hufkens" userId="S::carola.hufkens@zonnebloem.nl::29140bdf-5f1d-4e8d-b015-89b3c0520970" providerId="AD" clId="Web-{EBBB5756-3A8E-4E18-A9D4-393164FB00C9}" dt="2023-01-12T15:51:28.554" v="132" actId="20577"/>
          <ac:spMkLst>
            <pc:docMk/>
            <pc:sldMk cId="1485069159" sldId="864"/>
            <ac:spMk id="2" creationId="{55652113-A697-9A88-DB79-016CD2E5EEA2}"/>
          </ac:spMkLst>
        </pc:spChg>
      </pc:sldChg>
      <pc:sldChg chg="modSp new">
        <pc:chgData name="Carola Hufkens" userId="S::carola.hufkens@zonnebloem.nl::29140bdf-5f1d-4e8d-b015-89b3c0520970" providerId="AD" clId="Web-{EBBB5756-3A8E-4E18-A9D4-393164FB00C9}" dt="2023-01-12T15:51:34.960" v="137" actId="20577"/>
        <pc:sldMkLst>
          <pc:docMk/>
          <pc:sldMk cId="4088266100" sldId="865"/>
        </pc:sldMkLst>
        <pc:spChg chg="mod">
          <ac:chgData name="Carola Hufkens" userId="S::carola.hufkens@zonnebloem.nl::29140bdf-5f1d-4e8d-b015-89b3c0520970" providerId="AD" clId="Web-{EBBB5756-3A8E-4E18-A9D4-393164FB00C9}" dt="2023-01-12T15:51:34.960" v="137" actId="20577"/>
          <ac:spMkLst>
            <pc:docMk/>
            <pc:sldMk cId="4088266100" sldId="865"/>
            <ac:spMk id="2" creationId="{86FB9EAA-1453-644A-A6F0-D52AE2587004}"/>
          </ac:spMkLst>
        </pc:spChg>
      </pc:sldChg>
    </pc:docChg>
  </pc:docChgLst>
  <pc:docChgLst>
    <pc:chgData name="José Verloop - Vervoort" userId="S::jose.verloop@zonnebloem.nl::77190db9-8d36-48e9-8248-8870aa287213" providerId="AD" clId="Web-{25EEC75B-0763-4974-BFBC-8D4933D9FE32}"/>
    <pc:docChg chg="modSld">
      <pc:chgData name="José Verloop - Vervoort" userId="S::jose.verloop@zonnebloem.nl::77190db9-8d36-48e9-8248-8870aa287213" providerId="AD" clId="Web-{25EEC75B-0763-4974-BFBC-8D4933D9FE32}" dt="2023-01-26T09:47:51.923" v="1" actId="20577"/>
      <pc:docMkLst>
        <pc:docMk/>
      </pc:docMkLst>
      <pc:sldChg chg="modSp">
        <pc:chgData name="José Verloop - Vervoort" userId="S::jose.verloop@zonnebloem.nl::77190db9-8d36-48e9-8248-8870aa287213" providerId="AD" clId="Web-{25EEC75B-0763-4974-BFBC-8D4933D9FE32}" dt="2023-01-26T09:47:51.923" v="1" actId="20577"/>
        <pc:sldMkLst>
          <pc:docMk/>
          <pc:sldMk cId="2008804844" sldId="856"/>
        </pc:sldMkLst>
        <pc:spChg chg="mod">
          <ac:chgData name="José Verloop - Vervoort" userId="S::jose.verloop@zonnebloem.nl::77190db9-8d36-48e9-8248-8870aa287213" providerId="AD" clId="Web-{25EEC75B-0763-4974-BFBC-8D4933D9FE32}" dt="2023-01-26T09:47:51.923" v="1" actId="20577"/>
          <ac:spMkLst>
            <pc:docMk/>
            <pc:sldMk cId="2008804844" sldId="856"/>
            <ac:spMk id="3" creationId="{06B08EE7-BB63-B0A7-49C7-3B8D7F421156}"/>
          </ac:spMkLst>
        </pc:spChg>
      </pc:sldChg>
    </pc:docChg>
  </pc:docChgLst>
  <pc:docChgLst>
    <pc:chgData name="Carola Hufkens" userId="S::carola.hufkens@zonnebloem.nl::29140bdf-5f1d-4e8d-b015-89b3c0520970" providerId="AD" clId="Web-{54CF925F-00ED-4DE0-842E-2E78E3541632}"/>
    <pc:docChg chg="modSld sldOrd">
      <pc:chgData name="Carola Hufkens" userId="S::carola.hufkens@zonnebloem.nl::29140bdf-5f1d-4e8d-b015-89b3c0520970" providerId="AD" clId="Web-{54CF925F-00ED-4DE0-842E-2E78E3541632}" dt="2024-01-08T13:02:49.498" v="33" actId="20577"/>
      <pc:docMkLst>
        <pc:docMk/>
      </pc:docMkLst>
      <pc:sldChg chg="modSp">
        <pc:chgData name="Carola Hufkens" userId="S::carola.hufkens@zonnebloem.nl::29140bdf-5f1d-4e8d-b015-89b3c0520970" providerId="AD" clId="Web-{54CF925F-00ED-4DE0-842E-2E78E3541632}" dt="2024-01-08T13:02:49.498" v="33" actId="20577"/>
        <pc:sldMkLst>
          <pc:docMk/>
          <pc:sldMk cId="722937701" sldId="857"/>
        </pc:sldMkLst>
        <pc:spChg chg="mod">
          <ac:chgData name="Carola Hufkens" userId="S::carola.hufkens@zonnebloem.nl::29140bdf-5f1d-4e8d-b015-89b3c0520970" providerId="AD" clId="Web-{54CF925F-00ED-4DE0-842E-2E78E3541632}" dt="2024-01-08T13:02:49.498" v="33" actId="20577"/>
          <ac:spMkLst>
            <pc:docMk/>
            <pc:sldMk cId="722937701" sldId="857"/>
            <ac:spMk id="3" creationId="{1B4D04D1-F4BF-AFF2-9322-8C52CC6F8EA7}"/>
          </ac:spMkLst>
        </pc:spChg>
      </pc:sldChg>
      <pc:sldChg chg="modSp">
        <pc:chgData name="Carola Hufkens" userId="S::carola.hufkens@zonnebloem.nl::29140bdf-5f1d-4e8d-b015-89b3c0520970" providerId="AD" clId="Web-{54CF925F-00ED-4DE0-842E-2E78E3541632}" dt="2024-01-08T12:58:19.192" v="5" actId="20577"/>
        <pc:sldMkLst>
          <pc:docMk/>
          <pc:sldMk cId="2373108586" sldId="859"/>
        </pc:sldMkLst>
        <pc:spChg chg="mod">
          <ac:chgData name="Carola Hufkens" userId="S::carola.hufkens@zonnebloem.nl::29140bdf-5f1d-4e8d-b015-89b3c0520970" providerId="AD" clId="Web-{54CF925F-00ED-4DE0-842E-2E78E3541632}" dt="2024-01-08T12:58:19.192" v="5" actId="20577"/>
          <ac:spMkLst>
            <pc:docMk/>
            <pc:sldMk cId="2373108586" sldId="859"/>
            <ac:spMk id="3" creationId="{5603F318-B4AA-D90E-7919-6B887CE502F1}"/>
          </ac:spMkLst>
        </pc:spChg>
      </pc:sldChg>
      <pc:sldChg chg="ord">
        <pc:chgData name="Carola Hufkens" userId="S::carola.hufkens@zonnebloem.nl::29140bdf-5f1d-4e8d-b015-89b3c0520970" providerId="AD" clId="Web-{54CF925F-00ED-4DE0-842E-2E78E3541632}" dt="2024-01-08T12:59:17.085" v="9"/>
        <pc:sldMkLst>
          <pc:docMk/>
          <pc:sldMk cId="1784009200" sldId="865"/>
        </pc:sldMkLst>
      </pc:sldChg>
      <pc:sldChg chg="ord">
        <pc:chgData name="Carola Hufkens" userId="S::carola.hufkens@zonnebloem.nl::29140bdf-5f1d-4e8d-b015-89b3c0520970" providerId="AD" clId="Web-{54CF925F-00ED-4DE0-842E-2E78E3541632}" dt="2024-01-08T13:00:22.993" v="10"/>
        <pc:sldMkLst>
          <pc:docMk/>
          <pc:sldMk cId="1476436924" sldId="912"/>
        </pc:sldMkLst>
      </pc:sldChg>
    </pc:docChg>
  </pc:docChgLst>
  <pc:docChgLst>
    <pc:chgData name="Carola Hufkens" userId="S::carola.hufkens@zonnebloem.nl::29140bdf-5f1d-4e8d-b015-89b3c0520970" providerId="AD" clId="Web-{30C4BEC4-D00C-425F-9953-35BB5A27539E}"/>
    <pc:docChg chg="addSld modSld sldOrd modSection">
      <pc:chgData name="Carola Hufkens" userId="S::carola.hufkens@zonnebloem.nl::29140bdf-5f1d-4e8d-b015-89b3c0520970" providerId="AD" clId="Web-{30C4BEC4-D00C-425F-9953-35BB5A27539E}" dt="2023-01-26T10:32:45.573" v="953" actId="20577"/>
      <pc:docMkLst>
        <pc:docMk/>
      </pc:docMkLst>
      <pc:sldChg chg="modSp ord">
        <pc:chgData name="Carola Hufkens" userId="S::carola.hufkens@zonnebloem.nl::29140bdf-5f1d-4e8d-b015-89b3c0520970" providerId="AD" clId="Web-{30C4BEC4-D00C-425F-9953-35BB5A27539E}" dt="2023-01-26T09:55:42.940" v="128" actId="20577"/>
        <pc:sldMkLst>
          <pc:docMk/>
          <pc:sldMk cId="1560462716" sldId="855"/>
        </pc:sldMkLst>
        <pc:spChg chg="mod">
          <ac:chgData name="Carola Hufkens" userId="S::carola.hufkens@zonnebloem.nl::29140bdf-5f1d-4e8d-b015-89b3c0520970" providerId="AD" clId="Web-{30C4BEC4-D00C-425F-9953-35BB5A27539E}" dt="2023-01-26T09:55:42.940" v="128" actId="20577"/>
          <ac:spMkLst>
            <pc:docMk/>
            <pc:sldMk cId="1560462716" sldId="855"/>
            <ac:spMk id="3" creationId="{EB04B0EB-745E-4363-CF74-085375E3A734}"/>
          </ac:spMkLst>
        </pc:spChg>
      </pc:sldChg>
      <pc:sldChg chg="modSp">
        <pc:chgData name="Carola Hufkens" userId="S::carola.hufkens@zonnebloem.nl::29140bdf-5f1d-4e8d-b015-89b3c0520970" providerId="AD" clId="Web-{30C4BEC4-D00C-425F-9953-35BB5A27539E}" dt="2023-01-26T09:52:14.435" v="114" actId="20577"/>
        <pc:sldMkLst>
          <pc:docMk/>
          <pc:sldMk cId="2008804844" sldId="856"/>
        </pc:sldMkLst>
        <pc:spChg chg="mod">
          <ac:chgData name="Carola Hufkens" userId="S::carola.hufkens@zonnebloem.nl::29140bdf-5f1d-4e8d-b015-89b3c0520970" providerId="AD" clId="Web-{30C4BEC4-D00C-425F-9953-35BB5A27539E}" dt="2023-01-26T09:52:14.435" v="114" actId="20577"/>
          <ac:spMkLst>
            <pc:docMk/>
            <pc:sldMk cId="2008804844" sldId="856"/>
            <ac:spMk id="3" creationId="{06B08EE7-BB63-B0A7-49C7-3B8D7F421156}"/>
          </ac:spMkLst>
        </pc:spChg>
      </pc:sldChg>
      <pc:sldChg chg="modSp">
        <pc:chgData name="Carola Hufkens" userId="S::carola.hufkens@zonnebloem.nl::29140bdf-5f1d-4e8d-b015-89b3c0520970" providerId="AD" clId="Web-{30C4BEC4-D00C-425F-9953-35BB5A27539E}" dt="2023-01-26T10:28:59.333" v="910" actId="20577"/>
        <pc:sldMkLst>
          <pc:docMk/>
          <pc:sldMk cId="154362967" sldId="862"/>
        </pc:sldMkLst>
        <pc:spChg chg="mod">
          <ac:chgData name="Carola Hufkens" userId="S::carola.hufkens@zonnebloem.nl::29140bdf-5f1d-4e8d-b015-89b3c0520970" providerId="AD" clId="Web-{30C4BEC4-D00C-425F-9953-35BB5A27539E}" dt="2023-01-26T10:28:59.333" v="910" actId="20577"/>
          <ac:spMkLst>
            <pc:docMk/>
            <pc:sldMk cId="154362967" sldId="862"/>
            <ac:spMk id="3" creationId="{DAB652E2-8FD6-C414-73D0-3E1F23BEB5B9}"/>
          </ac:spMkLst>
        </pc:spChg>
      </pc:sldChg>
      <pc:sldChg chg="modSp">
        <pc:chgData name="Carola Hufkens" userId="S::carola.hufkens@zonnebloem.nl::29140bdf-5f1d-4e8d-b015-89b3c0520970" providerId="AD" clId="Web-{30C4BEC4-D00C-425F-9953-35BB5A27539E}" dt="2023-01-26T10:23:21.075" v="792" actId="20577"/>
        <pc:sldMkLst>
          <pc:docMk/>
          <pc:sldMk cId="1485069159" sldId="864"/>
        </pc:sldMkLst>
        <pc:spChg chg="mod">
          <ac:chgData name="Carola Hufkens" userId="S::carola.hufkens@zonnebloem.nl::29140bdf-5f1d-4e8d-b015-89b3c0520970" providerId="AD" clId="Web-{30C4BEC4-D00C-425F-9953-35BB5A27539E}" dt="2023-01-26T10:23:21.075" v="792" actId="20577"/>
          <ac:spMkLst>
            <pc:docMk/>
            <pc:sldMk cId="1485069159" sldId="864"/>
            <ac:spMk id="3" creationId="{56307FAB-3551-76F2-3CB0-9E81611F4F10}"/>
          </ac:spMkLst>
        </pc:spChg>
      </pc:sldChg>
      <pc:sldChg chg="modSp ord">
        <pc:chgData name="Carola Hufkens" userId="S::carola.hufkens@zonnebloem.nl::29140bdf-5f1d-4e8d-b015-89b3c0520970" providerId="AD" clId="Web-{30C4BEC4-D00C-425F-9953-35BB5A27539E}" dt="2023-01-26T10:32:26.854" v="939" actId="20577"/>
        <pc:sldMkLst>
          <pc:docMk/>
          <pc:sldMk cId="4088266100" sldId="865"/>
        </pc:sldMkLst>
        <pc:spChg chg="mod">
          <ac:chgData name="Carola Hufkens" userId="S::carola.hufkens@zonnebloem.nl::29140bdf-5f1d-4e8d-b015-89b3c0520970" providerId="AD" clId="Web-{30C4BEC4-D00C-425F-9953-35BB5A27539E}" dt="2023-01-26T10:32:26.854" v="939" actId="20577"/>
          <ac:spMkLst>
            <pc:docMk/>
            <pc:sldMk cId="4088266100" sldId="865"/>
            <ac:spMk id="3" creationId="{1730CBA5-299F-BF86-C316-8F1B7FC6A493}"/>
          </ac:spMkLst>
        </pc:spChg>
      </pc:sldChg>
      <pc:sldChg chg="modSp">
        <pc:chgData name="Carola Hufkens" userId="S::carola.hufkens@zonnebloem.nl::29140bdf-5f1d-4e8d-b015-89b3c0520970" providerId="AD" clId="Web-{30C4BEC4-D00C-425F-9953-35BB5A27539E}" dt="2023-01-26T10:17:46.410" v="627" actId="20577"/>
        <pc:sldMkLst>
          <pc:docMk/>
          <pc:sldMk cId="1839479119" sldId="871"/>
        </pc:sldMkLst>
        <pc:spChg chg="mod">
          <ac:chgData name="Carola Hufkens" userId="S::carola.hufkens@zonnebloem.nl::29140bdf-5f1d-4e8d-b015-89b3c0520970" providerId="AD" clId="Web-{30C4BEC4-D00C-425F-9953-35BB5A27539E}" dt="2023-01-26T10:17:46.410" v="627" actId="20577"/>
          <ac:spMkLst>
            <pc:docMk/>
            <pc:sldMk cId="1839479119" sldId="871"/>
            <ac:spMk id="3" creationId="{6C65A2BB-3C7E-F92C-C55C-EDC225BE14BB}"/>
          </ac:spMkLst>
        </pc:spChg>
      </pc:sldChg>
      <pc:sldChg chg="modSp">
        <pc:chgData name="Carola Hufkens" userId="S::carola.hufkens@zonnebloem.nl::29140bdf-5f1d-4e8d-b015-89b3c0520970" providerId="AD" clId="Web-{30C4BEC4-D00C-425F-9953-35BB5A27539E}" dt="2023-01-26T09:49:25.603" v="18" actId="20577"/>
        <pc:sldMkLst>
          <pc:docMk/>
          <pc:sldMk cId="4093425421" sldId="872"/>
        </pc:sldMkLst>
        <pc:spChg chg="mod">
          <ac:chgData name="Carola Hufkens" userId="S::carola.hufkens@zonnebloem.nl::29140bdf-5f1d-4e8d-b015-89b3c0520970" providerId="AD" clId="Web-{30C4BEC4-D00C-425F-9953-35BB5A27539E}" dt="2023-01-26T09:49:25.603" v="18" actId="20577"/>
          <ac:spMkLst>
            <pc:docMk/>
            <pc:sldMk cId="4093425421" sldId="872"/>
            <ac:spMk id="3" creationId="{9DE96160-C1F7-C793-BDAF-BC35C59A0BFB}"/>
          </ac:spMkLst>
        </pc:spChg>
      </pc:sldChg>
      <pc:sldChg chg="modSp new">
        <pc:chgData name="Carola Hufkens" userId="S::carola.hufkens@zonnebloem.nl::29140bdf-5f1d-4e8d-b015-89b3c0520970" providerId="AD" clId="Web-{30C4BEC4-D00C-425F-9953-35BB5A27539E}" dt="2023-01-26T10:09:55.196" v="438" actId="20577"/>
        <pc:sldMkLst>
          <pc:docMk/>
          <pc:sldMk cId="3060551301" sldId="873"/>
        </pc:sldMkLst>
        <pc:spChg chg="mod">
          <ac:chgData name="Carola Hufkens" userId="S::carola.hufkens@zonnebloem.nl::29140bdf-5f1d-4e8d-b015-89b3c0520970" providerId="AD" clId="Web-{30C4BEC4-D00C-425F-9953-35BB5A27539E}" dt="2023-01-26T09:59:22.930" v="268" actId="20577"/>
          <ac:spMkLst>
            <pc:docMk/>
            <pc:sldMk cId="3060551301" sldId="873"/>
            <ac:spMk id="2" creationId="{F8971417-7D52-AA3C-5774-85B5A616CB01}"/>
          </ac:spMkLst>
        </pc:spChg>
        <pc:spChg chg="mod">
          <ac:chgData name="Carola Hufkens" userId="S::carola.hufkens@zonnebloem.nl::29140bdf-5f1d-4e8d-b015-89b3c0520970" providerId="AD" clId="Web-{30C4BEC4-D00C-425F-9953-35BB5A27539E}" dt="2023-01-26T10:09:55.196" v="438" actId="20577"/>
          <ac:spMkLst>
            <pc:docMk/>
            <pc:sldMk cId="3060551301" sldId="873"/>
            <ac:spMk id="3" creationId="{F35C6DFA-9921-E8B6-23E6-89BE4E67ACF9}"/>
          </ac:spMkLst>
        </pc:spChg>
      </pc:sldChg>
      <pc:sldChg chg="modSp new">
        <pc:chgData name="Carola Hufkens" userId="S::carola.hufkens@zonnebloem.nl::29140bdf-5f1d-4e8d-b015-89b3c0520970" providerId="AD" clId="Web-{30C4BEC4-D00C-425F-9953-35BB5A27539E}" dt="2023-01-26T10:30:59.461" v="924" actId="20577"/>
        <pc:sldMkLst>
          <pc:docMk/>
          <pc:sldMk cId="3928273169" sldId="874"/>
        </pc:sldMkLst>
        <pc:spChg chg="mod">
          <ac:chgData name="Carola Hufkens" userId="S::carola.hufkens@zonnebloem.nl::29140bdf-5f1d-4e8d-b015-89b3c0520970" providerId="AD" clId="Web-{30C4BEC4-D00C-425F-9953-35BB5A27539E}" dt="2023-01-26T10:30:59.461" v="924" actId="20577"/>
          <ac:spMkLst>
            <pc:docMk/>
            <pc:sldMk cId="3928273169" sldId="874"/>
            <ac:spMk id="2" creationId="{849DCC19-7C83-3BA7-0368-6EA654F0D51C}"/>
          </ac:spMkLst>
        </pc:spChg>
      </pc:sldChg>
      <pc:sldChg chg="modSp new">
        <pc:chgData name="Carola Hufkens" userId="S::carola.hufkens@zonnebloem.nl::29140bdf-5f1d-4e8d-b015-89b3c0520970" providerId="AD" clId="Web-{30C4BEC4-D00C-425F-9953-35BB5A27539E}" dt="2023-01-26T10:32:45.573" v="953" actId="20577"/>
        <pc:sldMkLst>
          <pc:docMk/>
          <pc:sldMk cId="3290072802" sldId="875"/>
        </pc:sldMkLst>
        <pc:spChg chg="mod">
          <ac:chgData name="Carola Hufkens" userId="S::carola.hufkens@zonnebloem.nl::29140bdf-5f1d-4e8d-b015-89b3c0520970" providerId="AD" clId="Web-{30C4BEC4-D00C-425F-9953-35BB5A27539E}" dt="2023-01-26T10:32:45.573" v="953" actId="20577"/>
          <ac:spMkLst>
            <pc:docMk/>
            <pc:sldMk cId="3290072802" sldId="875"/>
            <ac:spMk id="2" creationId="{3F3BF268-513E-30A6-7378-9B6E693F1F0C}"/>
          </ac:spMkLst>
        </pc:spChg>
      </pc:sldChg>
    </pc:docChg>
  </pc:docChgLst>
  <pc:docChgLst>
    <pc:chgData name="Carola Hufkens" userId="S::carola.hufkens@zonnebloem.nl::29140bdf-5f1d-4e8d-b015-89b3c0520970" providerId="AD" clId="Web-{E6D97A05-3D17-4369-A14D-47B084877777}"/>
    <pc:docChg chg="modSld">
      <pc:chgData name="Carola Hufkens" userId="S::carola.hufkens@zonnebloem.nl::29140bdf-5f1d-4e8d-b015-89b3c0520970" providerId="AD" clId="Web-{E6D97A05-3D17-4369-A14D-47B084877777}" dt="2023-05-09T09:23:41.146" v="4" actId="20577"/>
      <pc:docMkLst>
        <pc:docMk/>
      </pc:docMkLst>
      <pc:sldChg chg="modSp">
        <pc:chgData name="Carola Hufkens" userId="S::carola.hufkens@zonnebloem.nl::29140bdf-5f1d-4e8d-b015-89b3c0520970" providerId="AD" clId="Web-{E6D97A05-3D17-4369-A14D-47B084877777}" dt="2023-05-09T09:23:41.146" v="4" actId="20577"/>
        <pc:sldMkLst>
          <pc:docMk/>
          <pc:sldMk cId="722937701" sldId="857"/>
        </pc:sldMkLst>
        <pc:spChg chg="mod">
          <ac:chgData name="Carola Hufkens" userId="S::carola.hufkens@zonnebloem.nl::29140bdf-5f1d-4e8d-b015-89b3c0520970" providerId="AD" clId="Web-{E6D97A05-3D17-4369-A14D-47B084877777}" dt="2023-05-09T09:23:41.146" v="4" actId="20577"/>
          <ac:spMkLst>
            <pc:docMk/>
            <pc:sldMk cId="722937701" sldId="857"/>
            <ac:spMk id="3" creationId="{1B4D04D1-F4BF-AFF2-9322-8C52CC6F8EA7}"/>
          </ac:spMkLst>
        </pc:spChg>
      </pc:sldChg>
    </pc:docChg>
  </pc:docChgLst>
  <pc:docChgLst>
    <pc:chgData name="Carola Hufkens" userId="S::carola.hufkens@zonnebloem.nl::29140bdf-5f1d-4e8d-b015-89b3c0520970" providerId="AD" clId="Web-{C1DCCDD8-1D1C-4EF2-8F39-5A50B57D4C21}"/>
    <pc:docChg chg="addSld delSld modSld modSection">
      <pc:chgData name="Carola Hufkens" userId="S::carola.hufkens@zonnebloem.nl::29140bdf-5f1d-4e8d-b015-89b3c0520970" providerId="AD" clId="Web-{C1DCCDD8-1D1C-4EF2-8F39-5A50B57D4C21}" dt="2023-02-02T11:06:13.008" v="3" actId="20577"/>
      <pc:docMkLst>
        <pc:docMk/>
      </pc:docMkLst>
      <pc:sldChg chg="modSp">
        <pc:chgData name="Carola Hufkens" userId="S::carola.hufkens@zonnebloem.nl::29140bdf-5f1d-4e8d-b015-89b3c0520970" providerId="AD" clId="Web-{C1DCCDD8-1D1C-4EF2-8F39-5A50B57D4C21}" dt="2023-02-02T11:06:13.008" v="3" actId="20577"/>
        <pc:sldMkLst>
          <pc:docMk/>
          <pc:sldMk cId="4041885004" sldId="879"/>
        </pc:sldMkLst>
        <pc:spChg chg="mod">
          <ac:chgData name="Carola Hufkens" userId="S::carola.hufkens@zonnebloem.nl::29140bdf-5f1d-4e8d-b015-89b3c0520970" providerId="AD" clId="Web-{C1DCCDD8-1D1C-4EF2-8F39-5A50B57D4C21}" dt="2023-02-02T11:06:13.008" v="3" actId="20577"/>
          <ac:spMkLst>
            <pc:docMk/>
            <pc:sldMk cId="4041885004" sldId="879"/>
            <ac:spMk id="2" creationId="{AB00951C-4B10-9F22-D1C8-BA172930C5CB}"/>
          </ac:spMkLst>
        </pc:spChg>
      </pc:sldChg>
      <pc:sldChg chg="del">
        <pc:chgData name="Carola Hufkens" userId="S::carola.hufkens@zonnebloem.nl::29140bdf-5f1d-4e8d-b015-89b3c0520970" providerId="AD" clId="Web-{C1DCCDD8-1D1C-4EF2-8F39-5A50B57D4C21}" dt="2023-02-02T11:05:39.210" v="1"/>
        <pc:sldMkLst>
          <pc:docMk/>
          <pc:sldMk cId="1916387000" sldId="882"/>
        </pc:sldMkLst>
      </pc:sldChg>
      <pc:sldChg chg="add">
        <pc:chgData name="Carola Hufkens" userId="S::carola.hufkens@zonnebloem.nl::29140bdf-5f1d-4e8d-b015-89b3c0520970" providerId="AD" clId="Web-{C1DCCDD8-1D1C-4EF2-8F39-5A50B57D4C21}" dt="2023-02-02T11:05:35.320" v="0"/>
        <pc:sldMkLst>
          <pc:docMk/>
          <pc:sldMk cId="3353849490" sldId="883"/>
        </pc:sldMkLst>
      </pc:sldChg>
    </pc:docChg>
  </pc:docChgLst>
  <pc:docChgLst>
    <pc:chgData name="Carola Hufkens" userId="S::carola.hufkens@zonnebloem.nl::29140bdf-5f1d-4e8d-b015-89b3c0520970" providerId="AD" clId="Web-{AC665591-633B-4CA0-9E54-B3C939B8E311}"/>
    <pc:docChg chg="delSld modSld modSection">
      <pc:chgData name="Carola Hufkens" userId="S::carola.hufkens@zonnebloem.nl::29140bdf-5f1d-4e8d-b015-89b3c0520970" providerId="AD" clId="Web-{AC665591-633B-4CA0-9E54-B3C939B8E311}" dt="2023-01-12T13:48:30.261" v="482"/>
      <pc:docMkLst>
        <pc:docMk/>
      </pc:docMkLst>
      <pc:sldChg chg="addSp delSp modSp">
        <pc:chgData name="Carola Hufkens" userId="S::carola.hufkens@zonnebloem.nl::29140bdf-5f1d-4e8d-b015-89b3c0520970" providerId="AD" clId="Web-{AC665591-633B-4CA0-9E54-B3C939B8E311}" dt="2023-01-12T13:37:02.643" v="3" actId="20577"/>
        <pc:sldMkLst>
          <pc:docMk/>
          <pc:sldMk cId="2706526991" sldId="413"/>
        </pc:sldMkLst>
        <pc:spChg chg="mod">
          <ac:chgData name="Carola Hufkens" userId="S::carola.hufkens@zonnebloem.nl::29140bdf-5f1d-4e8d-b015-89b3c0520970" providerId="AD" clId="Web-{AC665591-633B-4CA0-9E54-B3C939B8E311}" dt="2023-01-12T13:36:59.518" v="2" actId="20577"/>
          <ac:spMkLst>
            <pc:docMk/>
            <pc:sldMk cId="2706526991" sldId="413"/>
            <ac:spMk id="2" creationId="{F6990356-261F-4FC6-BC1F-FB32D27D3C18}"/>
          </ac:spMkLst>
        </pc:spChg>
        <pc:spChg chg="add mod">
          <ac:chgData name="Carola Hufkens" userId="S::carola.hufkens@zonnebloem.nl::29140bdf-5f1d-4e8d-b015-89b3c0520970" providerId="AD" clId="Web-{AC665591-633B-4CA0-9E54-B3C939B8E311}" dt="2023-01-12T13:36:50.659" v="0"/>
          <ac:spMkLst>
            <pc:docMk/>
            <pc:sldMk cId="2706526991" sldId="413"/>
            <ac:spMk id="4" creationId="{95698DB1-8887-F512-1CEF-0DEB035B275B}"/>
          </ac:spMkLst>
        </pc:spChg>
        <pc:spChg chg="mod">
          <ac:chgData name="Carola Hufkens" userId="S::carola.hufkens@zonnebloem.nl::29140bdf-5f1d-4e8d-b015-89b3c0520970" providerId="AD" clId="Web-{AC665591-633B-4CA0-9E54-B3C939B8E311}" dt="2023-01-12T13:37:02.643" v="3" actId="20577"/>
          <ac:spMkLst>
            <pc:docMk/>
            <pc:sldMk cId="2706526991" sldId="413"/>
            <ac:spMk id="6" creationId="{C9905491-E643-494F-A76E-147DC8EAE53D}"/>
          </ac:spMkLst>
        </pc:spChg>
        <pc:spChg chg="del">
          <ac:chgData name="Carola Hufkens" userId="S::carola.hufkens@zonnebloem.nl::29140bdf-5f1d-4e8d-b015-89b3c0520970" providerId="AD" clId="Web-{AC665591-633B-4CA0-9E54-B3C939B8E311}" dt="2023-01-12T13:36:50.659" v="0"/>
          <ac:spMkLst>
            <pc:docMk/>
            <pc:sldMk cId="2706526991" sldId="413"/>
            <ac:spMk id="7" creationId="{8C7FEDDC-BBCE-4481-9670-5A859FF0B351}"/>
          </ac:spMkLst>
        </pc:spChg>
      </pc:sldChg>
      <pc:sldChg chg="delSp modSp">
        <pc:chgData name="Carola Hufkens" userId="S::carola.hufkens@zonnebloem.nl::29140bdf-5f1d-4e8d-b015-89b3c0520970" providerId="AD" clId="Web-{AC665591-633B-4CA0-9E54-B3C939B8E311}" dt="2023-01-12T13:48:30.261" v="482"/>
        <pc:sldMkLst>
          <pc:docMk/>
          <pc:sldMk cId="1149985979" sldId="822"/>
        </pc:sldMkLst>
        <pc:spChg chg="mod">
          <ac:chgData name="Carola Hufkens" userId="S::carola.hufkens@zonnebloem.nl::29140bdf-5f1d-4e8d-b015-89b3c0520970" providerId="AD" clId="Web-{AC665591-633B-4CA0-9E54-B3C939B8E311}" dt="2023-01-12T13:48:19.963" v="474" actId="20577"/>
          <ac:spMkLst>
            <pc:docMk/>
            <pc:sldMk cId="1149985979" sldId="822"/>
            <ac:spMk id="2" creationId="{210F9A4D-E95B-4FAB-987F-25F3B5F92616}"/>
          </ac:spMkLst>
        </pc:spChg>
        <pc:spChg chg="mod">
          <ac:chgData name="Carola Hufkens" userId="S::carola.hufkens@zonnebloem.nl::29140bdf-5f1d-4e8d-b015-89b3c0520970" providerId="AD" clId="Web-{AC665591-633B-4CA0-9E54-B3C939B8E311}" dt="2023-01-12T13:48:27.886" v="481" actId="20577"/>
          <ac:spMkLst>
            <pc:docMk/>
            <pc:sldMk cId="1149985979" sldId="822"/>
            <ac:spMk id="3" creationId="{F77E3AC0-3B4C-4AD6-B11B-EF120A956E9A}"/>
          </ac:spMkLst>
        </pc:spChg>
        <pc:spChg chg="mod">
          <ac:chgData name="Carola Hufkens" userId="S::carola.hufkens@zonnebloem.nl::29140bdf-5f1d-4e8d-b015-89b3c0520970" providerId="AD" clId="Web-{AC665591-633B-4CA0-9E54-B3C939B8E311}" dt="2023-01-12T13:48:24.026" v="475" actId="20577"/>
          <ac:spMkLst>
            <pc:docMk/>
            <pc:sldMk cId="1149985979" sldId="822"/>
            <ac:spMk id="4" creationId="{E2D82368-E250-431A-B7F5-84DA9A77DC5A}"/>
          </ac:spMkLst>
        </pc:spChg>
        <pc:picChg chg="del">
          <ac:chgData name="Carola Hufkens" userId="S::carola.hufkens@zonnebloem.nl::29140bdf-5f1d-4e8d-b015-89b3c0520970" providerId="AD" clId="Web-{AC665591-633B-4CA0-9E54-B3C939B8E311}" dt="2023-01-12T13:48:30.261" v="482"/>
          <ac:picMkLst>
            <pc:docMk/>
            <pc:sldMk cId="1149985979" sldId="822"/>
            <ac:picMk id="6" creationId="{A457C4A7-C15A-4B49-B3A8-08C2CD325991}"/>
          </ac:picMkLst>
        </pc:picChg>
      </pc:sldChg>
      <pc:sldChg chg="delSp modSp">
        <pc:chgData name="Carola Hufkens" userId="S::carola.hufkens@zonnebloem.nl::29140bdf-5f1d-4e8d-b015-89b3c0520970" providerId="AD" clId="Web-{AC665591-633B-4CA0-9E54-B3C939B8E311}" dt="2023-01-12T13:37:43.520" v="35" actId="20577"/>
        <pc:sldMkLst>
          <pc:docMk/>
          <pc:sldMk cId="4254480245" sldId="824"/>
        </pc:sldMkLst>
        <pc:spChg chg="mod">
          <ac:chgData name="Carola Hufkens" userId="S::carola.hufkens@zonnebloem.nl::29140bdf-5f1d-4e8d-b015-89b3c0520970" providerId="AD" clId="Web-{AC665591-633B-4CA0-9E54-B3C939B8E311}" dt="2023-01-12T13:37:21.144" v="18" actId="20577"/>
          <ac:spMkLst>
            <pc:docMk/>
            <pc:sldMk cId="4254480245" sldId="824"/>
            <ac:spMk id="2" creationId="{06812AF6-AE74-44DC-ABB8-AB34006582C1}"/>
          </ac:spMkLst>
        </pc:spChg>
        <pc:spChg chg="mod">
          <ac:chgData name="Carola Hufkens" userId="S::carola.hufkens@zonnebloem.nl::29140bdf-5f1d-4e8d-b015-89b3c0520970" providerId="AD" clId="Web-{AC665591-633B-4CA0-9E54-B3C939B8E311}" dt="2023-01-12T13:37:15.363" v="16" actId="20577"/>
          <ac:spMkLst>
            <pc:docMk/>
            <pc:sldMk cId="4254480245" sldId="824"/>
            <ac:spMk id="4" creationId="{E6F3B874-1457-4AA7-8CA8-257E1E841F52}"/>
          </ac:spMkLst>
        </pc:spChg>
        <pc:spChg chg="mod">
          <ac:chgData name="Carola Hufkens" userId="S::carola.hufkens@zonnebloem.nl::29140bdf-5f1d-4e8d-b015-89b3c0520970" providerId="AD" clId="Web-{AC665591-633B-4CA0-9E54-B3C939B8E311}" dt="2023-01-12T13:37:27.472" v="20" actId="20577"/>
          <ac:spMkLst>
            <pc:docMk/>
            <pc:sldMk cId="4254480245" sldId="824"/>
            <ac:spMk id="6" creationId="{06ED2037-FC31-4097-B776-B35042FD62D7}"/>
          </ac:spMkLst>
        </pc:spChg>
        <pc:spChg chg="mod">
          <ac:chgData name="Carola Hufkens" userId="S::carola.hufkens@zonnebloem.nl::29140bdf-5f1d-4e8d-b015-89b3c0520970" providerId="AD" clId="Web-{AC665591-633B-4CA0-9E54-B3C939B8E311}" dt="2023-01-12T13:37:39.035" v="34" actId="20577"/>
          <ac:spMkLst>
            <pc:docMk/>
            <pc:sldMk cId="4254480245" sldId="824"/>
            <ac:spMk id="15" creationId="{FD4BF00B-4BD2-4CAB-A89E-8D1518DAE0B6}"/>
          </ac:spMkLst>
        </pc:spChg>
        <pc:spChg chg="mod">
          <ac:chgData name="Carola Hufkens" userId="S::carola.hufkens@zonnebloem.nl::29140bdf-5f1d-4e8d-b015-89b3c0520970" providerId="AD" clId="Web-{AC665591-633B-4CA0-9E54-B3C939B8E311}" dt="2023-01-12T13:37:43.520" v="35" actId="20577"/>
          <ac:spMkLst>
            <pc:docMk/>
            <pc:sldMk cId="4254480245" sldId="824"/>
            <ac:spMk id="16" creationId="{696D23F6-6AC1-4335-9A81-8A01BD1F2FB3}"/>
          </ac:spMkLst>
        </pc:spChg>
        <pc:picChg chg="del">
          <ac:chgData name="Carola Hufkens" userId="S::carola.hufkens@zonnebloem.nl::29140bdf-5f1d-4e8d-b015-89b3c0520970" providerId="AD" clId="Web-{AC665591-633B-4CA0-9E54-B3C939B8E311}" dt="2023-01-12T13:37:28.082" v="21"/>
          <ac:picMkLst>
            <pc:docMk/>
            <pc:sldMk cId="4254480245" sldId="824"/>
            <ac:picMk id="3" creationId="{1F39C9F6-16CF-4333-8E72-BEDE89A05CC0}"/>
          </ac:picMkLst>
        </pc:picChg>
        <pc:picChg chg="del">
          <ac:chgData name="Carola Hufkens" userId="S::carola.hufkens@zonnebloem.nl::29140bdf-5f1d-4e8d-b015-89b3c0520970" providerId="AD" clId="Web-{AC665591-633B-4CA0-9E54-B3C939B8E311}" dt="2023-01-12T13:37:29.191" v="22"/>
          <ac:picMkLst>
            <pc:docMk/>
            <pc:sldMk cId="4254480245" sldId="824"/>
            <ac:picMk id="7" creationId="{4962E3DB-9B62-44B1-BBEF-D57423F5BC1C}"/>
          </ac:picMkLst>
        </pc:picChg>
      </pc:sldChg>
      <pc:sldChg chg="del">
        <pc:chgData name="Carola Hufkens" userId="S::carola.hufkens@zonnebloem.nl::29140bdf-5f1d-4e8d-b015-89b3c0520970" providerId="AD" clId="Web-{AC665591-633B-4CA0-9E54-B3C939B8E311}" dt="2023-01-12T13:39:21.179" v="117"/>
        <pc:sldMkLst>
          <pc:docMk/>
          <pc:sldMk cId="3515844" sldId="827"/>
        </pc:sldMkLst>
      </pc:sldChg>
      <pc:sldChg chg="modSp">
        <pc:chgData name="Carola Hufkens" userId="S::carola.hufkens@zonnebloem.nl::29140bdf-5f1d-4e8d-b015-89b3c0520970" providerId="AD" clId="Web-{AC665591-633B-4CA0-9E54-B3C939B8E311}" dt="2023-01-12T13:39:36.196" v="127" actId="20577"/>
        <pc:sldMkLst>
          <pc:docMk/>
          <pc:sldMk cId="2297175653" sldId="838"/>
        </pc:sldMkLst>
        <pc:spChg chg="mod">
          <ac:chgData name="Carola Hufkens" userId="S::carola.hufkens@zonnebloem.nl::29140bdf-5f1d-4e8d-b015-89b3c0520970" providerId="AD" clId="Web-{AC665591-633B-4CA0-9E54-B3C939B8E311}" dt="2023-01-12T13:39:36.196" v="127" actId="20577"/>
          <ac:spMkLst>
            <pc:docMk/>
            <pc:sldMk cId="2297175653" sldId="838"/>
            <ac:spMk id="2" creationId="{00000000-0000-0000-0000-000000000000}"/>
          </ac:spMkLst>
        </pc:spChg>
        <pc:spChg chg="mod">
          <ac:chgData name="Carola Hufkens" userId="S::carola.hufkens@zonnebloem.nl::29140bdf-5f1d-4e8d-b015-89b3c0520970" providerId="AD" clId="Web-{AC665591-633B-4CA0-9E54-B3C939B8E311}" dt="2023-01-12T13:39:33.039" v="126" actId="20577"/>
          <ac:spMkLst>
            <pc:docMk/>
            <pc:sldMk cId="2297175653" sldId="838"/>
            <ac:spMk id="3" creationId="{00000000-0000-0000-0000-000000000000}"/>
          </ac:spMkLst>
        </pc:spChg>
      </pc:sldChg>
      <pc:sldChg chg="modSp">
        <pc:chgData name="Carola Hufkens" userId="S::carola.hufkens@zonnebloem.nl::29140bdf-5f1d-4e8d-b015-89b3c0520970" providerId="AD" clId="Web-{AC665591-633B-4CA0-9E54-B3C939B8E311}" dt="2023-01-12T13:39:46.477" v="155" actId="20577"/>
        <pc:sldMkLst>
          <pc:docMk/>
          <pc:sldMk cId="2174626521" sldId="841"/>
        </pc:sldMkLst>
        <pc:spChg chg="mod">
          <ac:chgData name="Carola Hufkens" userId="S::carola.hufkens@zonnebloem.nl::29140bdf-5f1d-4e8d-b015-89b3c0520970" providerId="AD" clId="Web-{AC665591-633B-4CA0-9E54-B3C939B8E311}" dt="2023-01-12T13:39:46.477" v="155" actId="20577"/>
          <ac:spMkLst>
            <pc:docMk/>
            <pc:sldMk cId="2174626521" sldId="841"/>
            <ac:spMk id="2" creationId="{00000000-0000-0000-0000-000000000000}"/>
          </ac:spMkLst>
        </pc:spChg>
        <pc:spChg chg="mod">
          <ac:chgData name="Carola Hufkens" userId="S::carola.hufkens@zonnebloem.nl::29140bdf-5f1d-4e8d-b015-89b3c0520970" providerId="AD" clId="Web-{AC665591-633B-4CA0-9E54-B3C939B8E311}" dt="2023-01-12T13:39:42.102" v="140" actId="20577"/>
          <ac:spMkLst>
            <pc:docMk/>
            <pc:sldMk cId="2174626521" sldId="841"/>
            <ac:spMk id="3" creationId="{00000000-0000-0000-0000-000000000000}"/>
          </ac:spMkLst>
        </pc:spChg>
      </pc:sldChg>
      <pc:sldChg chg="modSp">
        <pc:chgData name="Carola Hufkens" userId="S::carola.hufkens@zonnebloem.nl::29140bdf-5f1d-4e8d-b015-89b3c0520970" providerId="AD" clId="Web-{AC665591-633B-4CA0-9E54-B3C939B8E311}" dt="2023-01-12T13:45:26.770" v="262" actId="20577"/>
        <pc:sldMkLst>
          <pc:docMk/>
          <pc:sldMk cId="3593892768" sldId="842"/>
        </pc:sldMkLst>
        <pc:spChg chg="mod">
          <ac:chgData name="Carola Hufkens" userId="S::carola.hufkens@zonnebloem.nl::29140bdf-5f1d-4e8d-b015-89b3c0520970" providerId="AD" clId="Web-{AC665591-633B-4CA0-9E54-B3C939B8E311}" dt="2023-01-12T13:45:20.739" v="261" actId="20577"/>
          <ac:spMkLst>
            <pc:docMk/>
            <pc:sldMk cId="3593892768" sldId="842"/>
            <ac:spMk id="2" creationId="{00000000-0000-0000-0000-000000000000}"/>
          </ac:spMkLst>
        </pc:spChg>
        <pc:spChg chg="mod">
          <ac:chgData name="Carola Hufkens" userId="S::carola.hufkens@zonnebloem.nl::29140bdf-5f1d-4e8d-b015-89b3c0520970" providerId="AD" clId="Web-{AC665591-633B-4CA0-9E54-B3C939B8E311}" dt="2023-01-12T13:45:26.770" v="262" actId="20577"/>
          <ac:spMkLst>
            <pc:docMk/>
            <pc:sldMk cId="3593892768" sldId="842"/>
            <ac:spMk id="8" creationId="{C5B5348E-ACC9-49DD-B7DA-F875A22958C1}"/>
          </ac:spMkLst>
        </pc:spChg>
      </pc:sldChg>
      <pc:sldChg chg="delSp modSp">
        <pc:chgData name="Carola Hufkens" userId="S::carola.hufkens@zonnebloem.nl::29140bdf-5f1d-4e8d-b015-89b3c0520970" providerId="AD" clId="Web-{AC665591-633B-4CA0-9E54-B3C939B8E311}" dt="2023-01-12T13:38:25.193" v="50" actId="20577"/>
        <pc:sldMkLst>
          <pc:docMk/>
          <pc:sldMk cId="2625474391" sldId="843"/>
        </pc:sldMkLst>
        <pc:spChg chg="mod">
          <ac:chgData name="Carola Hufkens" userId="S::carola.hufkens@zonnebloem.nl::29140bdf-5f1d-4e8d-b015-89b3c0520970" providerId="AD" clId="Web-{AC665591-633B-4CA0-9E54-B3C939B8E311}" dt="2023-01-12T13:37:56.661" v="39" actId="1076"/>
          <ac:spMkLst>
            <pc:docMk/>
            <pc:sldMk cId="2625474391" sldId="843"/>
            <ac:spMk id="2" creationId="{06812AF6-AE74-44DC-ABB8-AB34006582C1}"/>
          </ac:spMkLst>
        </pc:spChg>
        <pc:spChg chg="mod">
          <ac:chgData name="Carola Hufkens" userId="S::carola.hufkens@zonnebloem.nl::29140bdf-5f1d-4e8d-b015-89b3c0520970" providerId="AD" clId="Web-{AC665591-633B-4CA0-9E54-B3C939B8E311}" dt="2023-01-12T13:38:25.193" v="50" actId="20577"/>
          <ac:spMkLst>
            <pc:docMk/>
            <pc:sldMk cId="2625474391" sldId="843"/>
            <ac:spMk id="4" creationId="{E6F3B874-1457-4AA7-8CA8-257E1E841F52}"/>
          </ac:spMkLst>
        </pc:spChg>
        <pc:spChg chg="del">
          <ac:chgData name="Carola Hufkens" userId="S::carola.hufkens@zonnebloem.nl::29140bdf-5f1d-4e8d-b015-89b3c0520970" providerId="AD" clId="Web-{AC665591-633B-4CA0-9E54-B3C939B8E311}" dt="2023-01-12T13:37:57.817" v="40"/>
          <ac:spMkLst>
            <pc:docMk/>
            <pc:sldMk cId="2625474391" sldId="843"/>
            <ac:spMk id="6" creationId="{06ED2037-FC31-4097-B776-B35042FD62D7}"/>
          </ac:spMkLst>
        </pc:spChg>
        <pc:spChg chg="mod">
          <ac:chgData name="Carola Hufkens" userId="S::carola.hufkens@zonnebloem.nl::29140bdf-5f1d-4e8d-b015-89b3c0520970" providerId="AD" clId="Web-{AC665591-633B-4CA0-9E54-B3C939B8E311}" dt="2023-01-12T13:38:05.036" v="43" actId="20577"/>
          <ac:spMkLst>
            <pc:docMk/>
            <pc:sldMk cId="2625474391" sldId="843"/>
            <ac:spMk id="15" creationId="{FD4BF00B-4BD2-4CAB-A89E-8D1518DAE0B6}"/>
          </ac:spMkLst>
        </pc:spChg>
        <pc:spChg chg="mod">
          <ac:chgData name="Carola Hufkens" userId="S::carola.hufkens@zonnebloem.nl::29140bdf-5f1d-4e8d-b015-89b3c0520970" providerId="AD" clId="Web-{AC665591-633B-4CA0-9E54-B3C939B8E311}" dt="2023-01-12T13:38:11.114" v="47" actId="20577"/>
          <ac:spMkLst>
            <pc:docMk/>
            <pc:sldMk cId="2625474391" sldId="843"/>
            <ac:spMk id="19" creationId="{3CDE09B2-327F-41AE-B37D-67814FBCB008}"/>
          </ac:spMkLst>
        </pc:spChg>
        <pc:picChg chg="del">
          <ac:chgData name="Carola Hufkens" userId="S::carola.hufkens@zonnebloem.nl::29140bdf-5f1d-4e8d-b015-89b3c0520970" providerId="AD" clId="Web-{AC665591-633B-4CA0-9E54-B3C939B8E311}" dt="2023-01-12T13:37:59.895" v="41"/>
          <ac:picMkLst>
            <pc:docMk/>
            <pc:sldMk cId="2625474391" sldId="843"/>
            <ac:picMk id="3" creationId="{8274200E-CCCD-4698-BD81-224E2487EA0D}"/>
          </ac:picMkLst>
        </pc:picChg>
        <pc:picChg chg="del">
          <ac:chgData name="Carola Hufkens" userId="S::carola.hufkens@zonnebloem.nl::29140bdf-5f1d-4e8d-b015-89b3c0520970" providerId="AD" clId="Web-{AC665591-633B-4CA0-9E54-B3C939B8E311}" dt="2023-01-12T13:38:05.692" v="44"/>
          <ac:picMkLst>
            <pc:docMk/>
            <pc:sldMk cId="2625474391" sldId="843"/>
            <ac:picMk id="18" creationId="{2F7B924A-0DEE-4F6B-BCD8-A7F371A8DCE3}"/>
          </ac:picMkLst>
        </pc:picChg>
      </pc:sldChg>
      <pc:sldChg chg="delSp modSp">
        <pc:chgData name="Carola Hufkens" userId="S::carola.hufkens@zonnebloem.nl::29140bdf-5f1d-4e8d-b015-89b3c0520970" providerId="AD" clId="Web-{AC665591-633B-4CA0-9E54-B3C939B8E311}" dt="2023-01-12T13:46:15.647" v="304" actId="20577"/>
        <pc:sldMkLst>
          <pc:docMk/>
          <pc:sldMk cId="2290081634" sldId="845"/>
        </pc:sldMkLst>
        <pc:spChg chg="mod">
          <ac:chgData name="Carola Hufkens" userId="S::carola.hufkens@zonnebloem.nl::29140bdf-5f1d-4e8d-b015-89b3c0520970" providerId="AD" clId="Web-{AC665591-633B-4CA0-9E54-B3C939B8E311}" dt="2023-01-12T13:45:39.395" v="264" actId="20577"/>
          <ac:spMkLst>
            <pc:docMk/>
            <pc:sldMk cId="2290081634" sldId="845"/>
            <ac:spMk id="2" creationId="{06812AF6-AE74-44DC-ABB8-AB34006582C1}"/>
          </ac:spMkLst>
        </pc:spChg>
        <pc:spChg chg="mod">
          <ac:chgData name="Carola Hufkens" userId="S::carola.hufkens@zonnebloem.nl::29140bdf-5f1d-4e8d-b015-89b3c0520970" providerId="AD" clId="Web-{AC665591-633B-4CA0-9E54-B3C939B8E311}" dt="2023-01-12T13:45:44.380" v="265" actId="20577"/>
          <ac:spMkLst>
            <pc:docMk/>
            <pc:sldMk cId="2290081634" sldId="845"/>
            <ac:spMk id="4" creationId="{E6F3B874-1457-4AA7-8CA8-257E1E841F52}"/>
          </ac:spMkLst>
        </pc:spChg>
        <pc:spChg chg="mod">
          <ac:chgData name="Carola Hufkens" userId="S::carola.hufkens@zonnebloem.nl::29140bdf-5f1d-4e8d-b015-89b3c0520970" providerId="AD" clId="Web-{AC665591-633B-4CA0-9E54-B3C939B8E311}" dt="2023-01-12T13:45:55.005" v="277" actId="20577"/>
          <ac:spMkLst>
            <pc:docMk/>
            <pc:sldMk cId="2290081634" sldId="845"/>
            <ac:spMk id="16" creationId="{696D23F6-6AC1-4335-9A81-8A01BD1F2FB3}"/>
          </ac:spMkLst>
        </pc:spChg>
        <pc:spChg chg="mod">
          <ac:chgData name="Carola Hufkens" userId="S::carola.hufkens@zonnebloem.nl::29140bdf-5f1d-4e8d-b015-89b3c0520970" providerId="AD" clId="Web-{AC665591-633B-4CA0-9E54-B3C939B8E311}" dt="2023-01-12T13:45:51.036" v="270" actId="20577"/>
          <ac:spMkLst>
            <pc:docMk/>
            <pc:sldMk cId="2290081634" sldId="845"/>
            <ac:spMk id="19" creationId="{B260F866-32AA-4355-BA5C-94E62FFFB078}"/>
          </ac:spMkLst>
        </pc:spChg>
        <pc:spChg chg="mod">
          <ac:chgData name="Carola Hufkens" userId="S::carola.hufkens@zonnebloem.nl::29140bdf-5f1d-4e8d-b015-89b3c0520970" providerId="AD" clId="Web-{AC665591-633B-4CA0-9E54-B3C939B8E311}" dt="2023-01-12T13:46:03.099" v="282" actId="20577"/>
          <ac:spMkLst>
            <pc:docMk/>
            <pc:sldMk cId="2290081634" sldId="845"/>
            <ac:spMk id="20" creationId="{9E2300B3-79FC-418D-94BE-5A8E3C6AD4AB}"/>
          </ac:spMkLst>
        </pc:spChg>
        <pc:spChg chg="mod">
          <ac:chgData name="Carola Hufkens" userId="S::carola.hufkens@zonnebloem.nl::29140bdf-5f1d-4e8d-b015-89b3c0520970" providerId="AD" clId="Web-{AC665591-633B-4CA0-9E54-B3C939B8E311}" dt="2023-01-12T13:46:11.850" v="301" actId="20577"/>
          <ac:spMkLst>
            <pc:docMk/>
            <pc:sldMk cId="2290081634" sldId="845"/>
            <ac:spMk id="23" creationId="{7DEFC6A5-A41B-4A8B-9366-CDAA66AC611D}"/>
          </ac:spMkLst>
        </pc:spChg>
        <pc:spChg chg="mod">
          <ac:chgData name="Carola Hufkens" userId="S::carola.hufkens@zonnebloem.nl::29140bdf-5f1d-4e8d-b015-89b3c0520970" providerId="AD" clId="Web-{AC665591-633B-4CA0-9E54-B3C939B8E311}" dt="2023-01-12T13:46:15.647" v="304" actId="20577"/>
          <ac:spMkLst>
            <pc:docMk/>
            <pc:sldMk cId="2290081634" sldId="845"/>
            <ac:spMk id="24" creationId="{0D9B091C-6F63-49B6-A896-09A65D08DEED}"/>
          </ac:spMkLst>
        </pc:spChg>
        <pc:spChg chg="mod">
          <ac:chgData name="Carola Hufkens" userId="S::carola.hufkens@zonnebloem.nl::29140bdf-5f1d-4e8d-b015-89b3c0520970" providerId="AD" clId="Web-{AC665591-633B-4CA0-9E54-B3C939B8E311}" dt="2023-01-12T13:46:08.521" v="292" actId="20577"/>
          <ac:spMkLst>
            <pc:docMk/>
            <pc:sldMk cId="2290081634" sldId="845"/>
            <ac:spMk id="26" creationId="{1B4DEF17-0D2E-4B7D-A1E3-41F0C43AF567}"/>
          </ac:spMkLst>
        </pc:spChg>
        <pc:picChg chg="del">
          <ac:chgData name="Carola Hufkens" userId="S::carola.hufkens@zonnebloem.nl::29140bdf-5f1d-4e8d-b015-89b3c0520970" providerId="AD" clId="Web-{AC665591-633B-4CA0-9E54-B3C939B8E311}" dt="2023-01-12T13:46:08.678" v="293"/>
          <ac:picMkLst>
            <pc:docMk/>
            <pc:sldMk cId="2290081634" sldId="845"/>
            <ac:picMk id="8" creationId="{27BF875C-EE05-4DB3-B0DD-5AE26E7B1D96}"/>
          </ac:picMkLst>
        </pc:picChg>
        <pc:picChg chg="del">
          <ac:chgData name="Carola Hufkens" userId="S::carola.hufkens@zonnebloem.nl::29140bdf-5f1d-4e8d-b015-89b3c0520970" providerId="AD" clId="Web-{AC665591-633B-4CA0-9E54-B3C939B8E311}" dt="2023-01-12T13:45:46.005" v="266"/>
          <ac:picMkLst>
            <pc:docMk/>
            <pc:sldMk cId="2290081634" sldId="845"/>
            <ac:picMk id="12" creationId="{9891236B-8F85-4823-B0E6-194D46EBC52C}"/>
          </ac:picMkLst>
        </pc:picChg>
        <pc:picChg chg="del">
          <ac:chgData name="Carola Hufkens" userId="S::carola.hufkens@zonnebloem.nl::29140bdf-5f1d-4e8d-b015-89b3c0520970" providerId="AD" clId="Web-{AC665591-633B-4CA0-9E54-B3C939B8E311}" dt="2023-01-12T13:45:52.474" v="271"/>
          <ac:picMkLst>
            <pc:docMk/>
            <pc:sldMk cId="2290081634" sldId="845"/>
            <ac:picMk id="30" creationId="{C459B7A2-4C44-4C7D-9697-2ABB75C3B6D6}"/>
          </ac:picMkLst>
        </pc:picChg>
        <pc:picChg chg="del mod">
          <ac:chgData name="Carola Hufkens" userId="S::carola.hufkens@zonnebloem.nl::29140bdf-5f1d-4e8d-b015-89b3c0520970" providerId="AD" clId="Web-{AC665591-633B-4CA0-9E54-B3C939B8E311}" dt="2023-01-12T13:46:03.787" v="284"/>
          <ac:picMkLst>
            <pc:docMk/>
            <pc:sldMk cId="2290081634" sldId="845"/>
            <ac:picMk id="2048" creationId="{472D49A7-622E-4476-B25B-944248553AE9}"/>
          </ac:picMkLst>
        </pc:picChg>
        <pc:picChg chg="del">
          <ac:chgData name="Carola Hufkens" userId="S::carola.hufkens@zonnebloem.nl::29140bdf-5f1d-4e8d-b015-89b3c0520970" providerId="AD" clId="Web-{AC665591-633B-4CA0-9E54-B3C939B8E311}" dt="2023-01-12T13:45:58.318" v="279"/>
          <ac:picMkLst>
            <pc:docMk/>
            <pc:sldMk cId="2290081634" sldId="845"/>
            <ac:picMk id="2051" creationId="{F7F01663-9879-4A28-91E5-E77D278E8A01}"/>
          </ac:picMkLst>
        </pc:picChg>
        <pc:picChg chg="del">
          <ac:chgData name="Carola Hufkens" userId="S::carola.hufkens@zonnebloem.nl::29140bdf-5f1d-4e8d-b015-89b3c0520970" providerId="AD" clId="Web-{AC665591-633B-4CA0-9E54-B3C939B8E311}" dt="2023-01-12T13:45:56.177" v="278"/>
          <ac:picMkLst>
            <pc:docMk/>
            <pc:sldMk cId="2290081634" sldId="845"/>
            <ac:picMk id="2053" creationId="{008FB633-4F04-4D36-88E6-0DF6DE8B1094}"/>
          </ac:picMkLst>
        </pc:picChg>
      </pc:sldChg>
      <pc:sldChg chg="delSp modSp">
        <pc:chgData name="Carola Hufkens" userId="S::carola.hufkens@zonnebloem.nl::29140bdf-5f1d-4e8d-b015-89b3c0520970" providerId="AD" clId="Web-{AC665591-633B-4CA0-9E54-B3C939B8E311}" dt="2023-01-12T13:47:09.055" v="367" actId="20577"/>
        <pc:sldMkLst>
          <pc:docMk/>
          <pc:sldMk cId="2181000461" sldId="846"/>
        </pc:sldMkLst>
        <pc:spChg chg="mod">
          <ac:chgData name="Carola Hufkens" userId="S::carola.hufkens@zonnebloem.nl::29140bdf-5f1d-4e8d-b015-89b3c0520970" providerId="AD" clId="Web-{AC665591-633B-4CA0-9E54-B3C939B8E311}" dt="2023-01-12T13:46:28.006" v="305" actId="20577"/>
          <ac:spMkLst>
            <pc:docMk/>
            <pc:sldMk cId="2181000461" sldId="846"/>
            <ac:spMk id="2" creationId="{06812AF6-AE74-44DC-ABB8-AB34006582C1}"/>
          </ac:spMkLst>
        </pc:spChg>
        <pc:spChg chg="mod">
          <ac:chgData name="Carola Hufkens" userId="S::carola.hufkens@zonnebloem.nl::29140bdf-5f1d-4e8d-b015-89b3c0520970" providerId="AD" clId="Web-{AC665591-633B-4CA0-9E54-B3C939B8E311}" dt="2023-01-12T13:46:36.741" v="307" actId="20577"/>
          <ac:spMkLst>
            <pc:docMk/>
            <pc:sldMk cId="2181000461" sldId="846"/>
            <ac:spMk id="4" creationId="{E6F3B874-1457-4AA7-8CA8-257E1E841F52}"/>
          </ac:spMkLst>
        </pc:spChg>
        <pc:spChg chg="mod">
          <ac:chgData name="Carola Hufkens" userId="S::carola.hufkens@zonnebloem.nl::29140bdf-5f1d-4e8d-b015-89b3c0520970" providerId="AD" clId="Web-{AC665591-633B-4CA0-9E54-B3C939B8E311}" dt="2023-01-12T13:46:47.648" v="328" actId="20577"/>
          <ac:spMkLst>
            <pc:docMk/>
            <pc:sldMk cId="2181000461" sldId="846"/>
            <ac:spMk id="16" creationId="{696D23F6-6AC1-4335-9A81-8A01BD1F2FB3}"/>
          </ac:spMkLst>
        </pc:spChg>
        <pc:spChg chg="mod">
          <ac:chgData name="Carola Hufkens" userId="S::carola.hufkens@zonnebloem.nl::29140bdf-5f1d-4e8d-b015-89b3c0520970" providerId="AD" clId="Web-{AC665591-633B-4CA0-9E54-B3C939B8E311}" dt="2023-01-12T13:46:43.398" v="316" actId="20577"/>
          <ac:spMkLst>
            <pc:docMk/>
            <pc:sldMk cId="2181000461" sldId="846"/>
            <ac:spMk id="19" creationId="{B260F866-32AA-4355-BA5C-94E62FFFB078}"/>
          </ac:spMkLst>
        </pc:spChg>
        <pc:spChg chg="mod">
          <ac:chgData name="Carola Hufkens" userId="S::carola.hufkens@zonnebloem.nl::29140bdf-5f1d-4e8d-b015-89b3c0520970" providerId="AD" clId="Web-{AC665591-633B-4CA0-9E54-B3C939B8E311}" dt="2023-01-12T13:46:53.382" v="340" actId="20577"/>
          <ac:spMkLst>
            <pc:docMk/>
            <pc:sldMk cId="2181000461" sldId="846"/>
            <ac:spMk id="20" creationId="{9E2300B3-79FC-418D-94BE-5A8E3C6AD4AB}"/>
          </ac:spMkLst>
        </pc:spChg>
        <pc:spChg chg="mod">
          <ac:chgData name="Carola Hufkens" userId="S::carola.hufkens@zonnebloem.nl::29140bdf-5f1d-4e8d-b015-89b3c0520970" providerId="AD" clId="Web-{AC665591-633B-4CA0-9E54-B3C939B8E311}" dt="2023-01-12T13:47:04.555" v="358" actId="20577"/>
          <ac:spMkLst>
            <pc:docMk/>
            <pc:sldMk cId="2181000461" sldId="846"/>
            <ac:spMk id="23" creationId="{7DEFC6A5-A41B-4A8B-9366-CDAA66AC611D}"/>
          </ac:spMkLst>
        </pc:spChg>
        <pc:spChg chg="mod">
          <ac:chgData name="Carola Hufkens" userId="S::carola.hufkens@zonnebloem.nl::29140bdf-5f1d-4e8d-b015-89b3c0520970" providerId="AD" clId="Web-{AC665591-633B-4CA0-9E54-B3C939B8E311}" dt="2023-01-12T13:47:09.055" v="367" actId="20577"/>
          <ac:spMkLst>
            <pc:docMk/>
            <pc:sldMk cId="2181000461" sldId="846"/>
            <ac:spMk id="24" creationId="{0D9B091C-6F63-49B6-A896-09A65D08DEED}"/>
          </ac:spMkLst>
        </pc:spChg>
        <pc:spChg chg="mod">
          <ac:chgData name="Carola Hufkens" userId="S::carola.hufkens@zonnebloem.nl::29140bdf-5f1d-4e8d-b015-89b3c0520970" providerId="AD" clId="Web-{AC665591-633B-4CA0-9E54-B3C939B8E311}" dt="2023-01-12T13:46:59.476" v="349" actId="20577"/>
          <ac:spMkLst>
            <pc:docMk/>
            <pc:sldMk cId="2181000461" sldId="846"/>
            <ac:spMk id="26" creationId="{1B4DEF17-0D2E-4B7D-A1E3-41F0C43AF567}"/>
          </ac:spMkLst>
        </pc:spChg>
        <pc:picChg chg="del">
          <ac:chgData name="Carola Hufkens" userId="S::carola.hufkens@zonnebloem.nl::29140bdf-5f1d-4e8d-b015-89b3c0520970" providerId="AD" clId="Web-{AC665591-633B-4CA0-9E54-B3C939B8E311}" dt="2023-01-12T13:46:29.335" v="306"/>
          <ac:picMkLst>
            <pc:docMk/>
            <pc:sldMk cId="2181000461" sldId="846"/>
            <ac:picMk id="6" creationId="{54FFBA50-5B24-4F7B-81CC-32D66135ADD4}"/>
          </ac:picMkLst>
        </pc:picChg>
        <pc:picChg chg="del">
          <ac:chgData name="Carola Hufkens" userId="S::carola.hufkens@zonnebloem.nl::29140bdf-5f1d-4e8d-b015-89b3c0520970" providerId="AD" clId="Web-{AC665591-633B-4CA0-9E54-B3C939B8E311}" dt="2023-01-12T13:46:44.195" v="317"/>
          <ac:picMkLst>
            <pc:docMk/>
            <pc:sldMk cId="2181000461" sldId="846"/>
            <ac:picMk id="10" creationId="{2732AA5A-9D0D-4AC1-BCAA-AD0666E2C7B3}"/>
          </ac:picMkLst>
        </pc:picChg>
        <pc:picChg chg="del mod">
          <ac:chgData name="Carola Hufkens" userId="S::carola.hufkens@zonnebloem.nl::29140bdf-5f1d-4e8d-b015-89b3c0520970" providerId="AD" clId="Web-{AC665591-633B-4CA0-9E54-B3C939B8E311}" dt="2023-01-12T13:46:48.882" v="330"/>
          <ac:picMkLst>
            <pc:docMk/>
            <pc:sldMk cId="2181000461" sldId="846"/>
            <ac:picMk id="12" creationId="{8E695153-C067-4004-8A32-E8B5023F2EF7}"/>
          </ac:picMkLst>
        </pc:picChg>
        <pc:picChg chg="del">
          <ac:chgData name="Carola Hufkens" userId="S::carola.hufkens@zonnebloem.nl::29140bdf-5f1d-4e8d-b015-89b3c0520970" providerId="AD" clId="Web-{AC665591-633B-4CA0-9E54-B3C939B8E311}" dt="2023-01-12T13:46:54.382" v="341"/>
          <ac:picMkLst>
            <pc:docMk/>
            <pc:sldMk cId="2181000461" sldId="846"/>
            <ac:picMk id="15" creationId="{CA9C5702-E824-4596-9634-244DDCE2F840}"/>
          </ac:picMkLst>
        </pc:picChg>
        <pc:picChg chg="del">
          <ac:chgData name="Carola Hufkens" userId="S::carola.hufkens@zonnebloem.nl::29140bdf-5f1d-4e8d-b015-89b3c0520970" providerId="AD" clId="Web-{AC665591-633B-4CA0-9E54-B3C939B8E311}" dt="2023-01-12T13:47:00.351" v="350"/>
          <ac:picMkLst>
            <pc:docMk/>
            <pc:sldMk cId="2181000461" sldId="846"/>
            <ac:picMk id="18" creationId="{E879FF1B-7DD7-4FA0-B17A-F80EC99165B7}"/>
          </ac:picMkLst>
        </pc:picChg>
        <pc:picChg chg="del">
          <ac:chgData name="Carola Hufkens" userId="S::carola.hufkens@zonnebloem.nl::29140bdf-5f1d-4e8d-b015-89b3c0520970" providerId="AD" clId="Web-{AC665591-633B-4CA0-9E54-B3C939B8E311}" dt="2023-01-12T13:47:05.352" v="359"/>
          <ac:picMkLst>
            <pc:docMk/>
            <pc:sldMk cId="2181000461" sldId="846"/>
            <ac:picMk id="30" creationId="{E9342883-27A4-448E-8715-E7DC966DD3B2}"/>
          </ac:picMkLst>
        </pc:picChg>
      </pc:sldChg>
      <pc:sldChg chg="delSp modSp">
        <pc:chgData name="Carola Hufkens" userId="S::carola.hufkens@zonnebloem.nl::29140bdf-5f1d-4e8d-b015-89b3c0520970" providerId="AD" clId="Web-{AC665591-633B-4CA0-9E54-B3C939B8E311}" dt="2023-01-12T13:47:38.650" v="405"/>
        <pc:sldMkLst>
          <pc:docMk/>
          <pc:sldMk cId="3540854597" sldId="847"/>
        </pc:sldMkLst>
        <pc:spChg chg="mod">
          <ac:chgData name="Carola Hufkens" userId="S::carola.hufkens@zonnebloem.nl::29140bdf-5f1d-4e8d-b015-89b3c0520970" providerId="AD" clId="Web-{AC665591-633B-4CA0-9E54-B3C939B8E311}" dt="2023-01-12T13:47:21.274" v="368" actId="20577"/>
          <ac:spMkLst>
            <pc:docMk/>
            <pc:sldMk cId="3540854597" sldId="847"/>
            <ac:spMk id="2" creationId="{06812AF6-AE74-44DC-ABB8-AB34006582C1}"/>
          </ac:spMkLst>
        </pc:spChg>
        <pc:spChg chg="mod">
          <ac:chgData name="Carola Hufkens" userId="S::carola.hufkens@zonnebloem.nl::29140bdf-5f1d-4e8d-b015-89b3c0520970" providerId="AD" clId="Web-{AC665591-633B-4CA0-9E54-B3C939B8E311}" dt="2023-01-12T13:47:25.696" v="377" actId="20577"/>
          <ac:spMkLst>
            <pc:docMk/>
            <pc:sldMk cId="3540854597" sldId="847"/>
            <ac:spMk id="4" creationId="{E6F3B874-1457-4AA7-8CA8-257E1E841F52}"/>
          </ac:spMkLst>
        </pc:spChg>
        <pc:spChg chg="mod">
          <ac:chgData name="Carola Hufkens" userId="S::carola.hufkens@zonnebloem.nl::29140bdf-5f1d-4e8d-b015-89b3c0520970" providerId="AD" clId="Web-{AC665591-633B-4CA0-9E54-B3C939B8E311}" dt="2023-01-12T13:47:38.087" v="404" actId="20577"/>
          <ac:spMkLst>
            <pc:docMk/>
            <pc:sldMk cId="3540854597" sldId="847"/>
            <ac:spMk id="29" creationId="{B0A9A356-5E9F-4097-B464-882B6A506634}"/>
          </ac:spMkLst>
        </pc:spChg>
        <pc:picChg chg="del">
          <ac:chgData name="Carola Hufkens" userId="S::carola.hufkens@zonnebloem.nl::29140bdf-5f1d-4e8d-b015-89b3c0520970" providerId="AD" clId="Web-{AC665591-633B-4CA0-9E54-B3C939B8E311}" dt="2023-01-12T13:47:38.650" v="405"/>
          <ac:picMkLst>
            <pc:docMk/>
            <pc:sldMk cId="3540854597" sldId="847"/>
            <ac:picMk id="7" creationId="{4BA098B2-14F5-4D79-963D-12D0C93C81E6}"/>
          </ac:picMkLst>
        </pc:picChg>
      </pc:sldChg>
      <pc:sldChg chg="modSp">
        <pc:chgData name="Carola Hufkens" userId="S::carola.hufkens@zonnebloem.nl::29140bdf-5f1d-4e8d-b015-89b3c0520970" providerId="AD" clId="Web-{AC665591-633B-4CA0-9E54-B3C939B8E311}" dt="2023-01-12T13:48:09.276" v="473" actId="20577"/>
        <pc:sldMkLst>
          <pc:docMk/>
          <pc:sldMk cId="3438106113" sldId="848"/>
        </pc:sldMkLst>
        <pc:spChg chg="mod">
          <ac:chgData name="Carola Hufkens" userId="S::carola.hufkens@zonnebloem.nl::29140bdf-5f1d-4e8d-b015-89b3c0520970" providerId="AD" clId="Web-{AC665591-633B-4CA0-9E54-B3C939B8E311}" dt="2023-01-12T13:47:44.697" v="406" actId="20577"/>
          <ac:spMkLst>
            <pc:docMk/>
            <pc:sldMk cId="3438106113" sldId="848"/>
            <ac:spMk id="2" creationId="{06812AF6-AE74-44DC-ABB8-AB34006582C1}"/>
          </ac:spMkLst>
        </pc:spChg>
        <pc:spChg chg="mod">
          <ac:chgData name="Carola Hufkens" userId="S::carola.hufkens@zonnebloem.nl::29140bdf-5f1d-4e8d-b015-89b3c0520970" providerId="AD" clId="Web-{AC665591-633B-4CA0-9E54-B3C939B8E311}" dt="2023-01-12T13:47:54.041" v="407" actId="20577"/>
          <ac:spMkLst>
            <pc:docMk/>
            <pc:sldMk cId="3438106113" sldId="848"/>
            <ac:spMk id="4" creationId="{E6F3B874-1457-4AA7-8CA8-257E1E841F52}"/>
          </ac:spMkLst>
        </pc:spChg>
        <pc:spChg chg="mod">
          <ac:chgData name="Carola Hufkens" userId="S::carola.hufkens@zonnebloem.nl::29140bdf-5f1d-4e8d-b015-89b3c0520970" providerId="AD" clId="Web-{AC665591-633B-4CA0-9E54-B3C939B8E311}" dt="2023-01-12T13:48:09.276" v="473" actId="20577"/>
          <ac:spMkLst>
            <pc:docMk/>
            <pc:sldMk cId="3438106113" sldId="848"/>
            <ac:spMk id="29" creationId="{B0A9A356-5E9F-4097-B464-882B6A506634}"/>
          </ac:spMkLst>
        </pc:spChg>
      </pc:sldChg>
      <pc:sldChg chg="delSp modSp">
        <pc:chgData name="Carola Hufkens" userId="S::carola.hufkens@zonnebloem.nl::29140bdf-5f1d-4e8d-b015-89b3c0520970" providerId="AD" clId="Web-{AC665591-633B-4CA0-9E54-B3C939B8E311}" dt="2023-01-12T13:39:15.085" v="116" actId="20577"/>
        <pc:sldMkLst>
          <pc:docMk/>
          <pc:sldMk cId="3034637944" sldId="849"/>
        </pc:sldMkLst>
        <pc:spChg chg="mod">
          <ac:chgData name="Carola Hufkens" userId="S::carola.hufkens@zonnebloem.nl::29140bdf-5f1d-4e8d-b015-89b3c0520970" providerId="AD" clId="Web-{AC665591-633B-4CA0-9E54-B3C939B8E311}" dt="2023-01-12T13:38:52.116" v="78" actId="20577"/>
          <ac:spMkLst>
            <pc:docMk/>
            <pc:sldMk cId="3034637944" sldId="849"/>
            <ac:spMk id="2" creationId="{06812AF6-AE74-44DC-ABB8-AB34006582C1}"/>
          </ac:spMkLst>
        </pc:spChg>
        <pc:spChg chg="mod">
          <ac:chgData name="Carola Hufkens" userId="S::carola.hufkens@zonnebloem.nl::29140bdf-5f1d-4e8d-b015-89b3c0520970" providerId="AD" clId="Web-{AC665591-633B-4CA0-9E54-B3C939B8E311}" dt="2023-01-12T13:39:15.085" v="116" actId="20577"/>
          <ac:spMkLst>
            <pc:docMk/>
            <pc:sldMk cId="3034637944" sldId="849"/>
            <ac:spMk id="4" creationId="{E6F3B874-1457-4AA7-8CA8-257E1E841F52}"/>
          </ac:spMkLst>
        </pc:spChg>
        <pc:spChg chg="del">
          <ac:chgData name="Carola Hufkens" userId="S::carola.hufkens@zonnebloem.nl::29140bdf-5f1d-4e8d-b015-89b3c0520970" providerId="AD" clId="Web-{AC665591-633B-4CA0-9E54-B3C939B8E311}" dt="2023-01-12T13:38:48.178" v="70"/>
          <ac:spMkLst>
            <pc:docMk/>
            <pc:sldMk cId="3034637944" sldId="849"/>
            <ac:spMk id="6" creationId="{06ED2037-FC31-4097-B776-B35042FD62D7}"/>
          </ac:spMkLst>
        </pc:spChg>
        <pc:spChg chg="mod">
          <ac:chgData name="Carola Hufkens" userId="S::carola.hufkens@zonnebloem.nl::29140bdf-5f1d-4e8d-b015-89b3c0520970" providerId="AD" clId="Web-{AC665591-633B-4CA0-9E54-B3C939B8E311}" dt="2023-01-12T13:39:10.898" v="108" actId="20577"/>
          <ac:spMkLst>
            <pc:docMk/>
            <pc:sldMk cId="3034637944" sldId="849"/>
            <ac:spMk id="10" creationId="{08728ABF-66AB-47A0-9738-7F82ED7EA285}"/>
          </ac:spMkLst>
        </pc:spChg>
        <pc:spChg chg="mod">
          <ac:chgData name="Carola Hufkens" userId="S::carola.hufkens@zonnebloem.nl::29140bdf-5f1d-4e8d-b015-89b3c0520970" providerId="AD" clId="Web-{AC665591-633B-4CA0-9E54-B3C939B8E311}" dt="2023-01-12T13:38:54.663" v="80" actId="20577"/>
          <ac:spMkLst>
            <pc:docMk/>
            <pc:sldMk cId="3034637944" sldId="849"/>
            <ac:spMk id="11" creationId="{9B54E445-2503-4844-BEE5-87880D67E6C6}"/>
          </ac:spMkLst>
        </pc:spChg>
        <pc:spChg chg="mod">
          <ac:chgData name="Carola Hufkens" userId="S::carola.hufkens@zonnebloem.nl::29140bdf-5f1d-4e8d-b015-89b3c0520970" providerId="AD" clId="Web-{AC665591-633B-4CA0-9E54-B3C939B8E311}" dt="2023-01-12T13:39:00.804" v="85" actId="20577"/>
          <ac:spMkLst>
            <pc:docMk/>
            <pc:sldMk cId="3034637944" sldId="849"/>
            <ac:spMk id="14" creationId="{066321C8-E299-451E-B241-BC8E19809AF1}"/>
          </ac:spMkLst>
        </pc:spChg>
        <pc:spChg chg="mod">
          <ac:chgData name="Carola Hufkens" userId="S::carola.hufkens@zonnebloem.nl::29140bdf-5f1d-4e8d-b015-89b3c0520970" providerId="AD" clId="Web-{AC665591-633B-4CA0-9E54-B3C939B8E311}" dt="2023-01-12T13:38:45.772" v="69" actId="20577"/>
          <ac:spMkLst>
            <pc:docMk/>
            <pc:sldMk cId="3034637944" sldId="849"/>
            <ac:spMk id="15" creationId="{FD4BF00B-4BD2-4CAB-A89E-8D1518DAE0B6}"/>
          </ac:spMkLst>
        </pc:spChg>
        <pc:spChg chg="mod">
          <ac:chgData name="Carola Hufkens" userId="S::carola.hufkens@zonnebloem.nl::29140bdf-5f1d-4e8d-b015-89b3c0520970" providerId="AD" clId="Web-{AC665591-633B-4CA0-9E54-B3C939B8E311}" dt="2023-01-12T13:39:05.429" v="104" actId="20577"/>
          <ac:spMkLst>
            <pc:docMk/>
            <pc:sldMk cId="3034637944" sldId="849"/>
            <ac:spMk id="16" creationId="{B4F634C2-13E3-4422-8FFD-8E4E0A37124C}"/>
          </ac:spMkLst>
        </pc:spChg>
        <pc:picChg chg="del">
          <ac:chgData name="Carola Hufkens" userId="S::carola.hufkens@zonnebloem.nl::29140bdf-5f1d-4e8d-b015-89b3c0520970" providerId="AD" clId="Web-{AC665591-633B-4CA0-9E54-B3C939B8E311}" dt="2023-01-12T13:38:39.256" v="51"/>
          <ac:picMkLst>
            <pc:docMk/>
            <pc:sldMk cId="3034637944" sldId="849"/>
            <ac:picMk id="8" creationId="{67146A9A-C965-4656-B6AE-FE97D99215F0}"/>
          </ac:picMkLst>
        </pc:picChg>
        <pc:picChg chg="del">
          <ac:chgData name="Carola Hufkens" userId="S::carola.hufkens@zonnebloem.nl::29140bdf-5f1d-4e8d-b015-89b3c0520970" providerId="AD" clId="Web-{AC665591-633B-4CA0-9E54-B3C939B8E311}" dt="2023-01-12T13:38:55.569" v="81"/>
          <ac:picMkLst>
            <pc:docMk/>
            <pc:sldMk cId="3034637944" sldId="849"/>
            <ac:picMk id="12" creationId="{CC62E624-0B91-4C87-A136-1FC26051AB0C}"/>
          </ac:picMkLst>
        </pc:picChg>
        <pc:picChg chg="del">
          <ac:chgData name="Carola Hufkens" userId="S::carola.hufkens@zonnebloem.nl::29140bdf-5f1d-4e8d-b015-89b3c0520970" providerId="AD" clId="Web-{AC665591-633B-4CA0-9E54-B3C939B8E311}" dt="2023-01-12T13:39:01.179" v="86"/>
          <ac:picMkLst>
            <pc:docMk/>
            <pc:sldMk cId="3034637944" sldId="849"/>
            <ac:picMk id="13" creationId="{7B4501E4-B5EE-41AD-BB80-16B29F423A24}"/>
          </ac:picMkLst>
        </pc:picChg>
      </pc:sldChg>
      <pc:sldChg chg="modSp">
        <pc:chgData name="Carola Hufkens" userId="S::carola.hufkens@zonnebloem.nl::29140bdf-5f1d-4e8d-b015-89b3c0520970" providerId="AD" clId="Web-{AC665591-633B-4CA0-9E54-B3C939B8E311}" dt="2023-01-12T13:40:08.009" v="195" actId="20577"/>
        <pc:sldMkLst>
          <pc:docMk/>
          <pc:sldMk cId="1859377667" sldId="852"/>
        </pc:sldMkLst>
        <pc:spChg chg="mod">
          <ac:chgData name="Carola Hufkens" userId="S::carola.hufkens@zonnebloem.nl::29140bdf-5f1d-4e8d-b015-89b3c0520970" providerId="AD" clId="Web-{AC665591-633B-4CA0-9E54-B3C939B8E311}" dt="2023-01-12T13:40:02.978" v="193" actId="20577"/>
          <ac:spMkLst>
            <pc:docMk/>
            <pc:sldMk cId="1859377667" sldId="852"/>
            <ac:spMk id="2" creationId="{C88D6661-33A3-4AAD-A99B-F4657D52D352}"/>
          </ac:spMkLst>
        </pc:spChg>
        <pc:spChg chg="mod">
          <ac:chgData name="Carola Hufkens" userId="S::carola.hufkens@zonnebloem.nl::29140bdf-5f1d-4e8d-b015-89b3c0520970" providerId="AD" clId="Web-{AC665591-633B-4CA0-9E54-B3C939B8E311}" dt="2023-01-12T13:39:56.102" v="191" actId="20577"/>
          <ac:spMkLst>
            <pc:docMk/>
            <pc:sldMk cId="1859377667" sldId="852"/>
            <ac:spMk id="3" creationId="{1D553CB7-5045-470C-9018-E4AFD534E711}"/>
          </ac:spMkLst>
        </pc:spChg>
        <pc:spChg chg="mod">
          <ac:chgData name="Carola Hufkens" userId="S::carola.hufkens@zonnebloem.nl::29140bdf-5f1d-4e8d-b015-89b3c0520970" providerId="AD" clId="Web-{AC665591-633B-4CA0-9E54-B3C939B8E311}" dt="2023-01-12T13:40:08.009" v="195" actId="20577"/>
          <ac:spMkLst>
            <pc:docMk/>
            <pc:sldMk cId="1859377667" sldId="852"/>
            <ac:spMk id="4" creationId="{1970EF22-0F84-4618-AF9B-E05F5C6C95DB}"/>
          </ac:spMkLst>
        </pc:spChg>
      </pc:sldChg>
      <pc:sldChg chg="addSp delSp modSp">
        <pc:chgData name="Carola Hufkens" userId="S::carola.hufkens@zonnebloem.nl::29140bdf-5f1d-4e8d-b015-89b3c0520970" providerId="AD" clId="Web-{AC665591-633B-4CA0-9E54-B3C939B8E311}" dt="2023-01-12T13:45:10.379" v="260" actId="20577"/>
        <pc:sldMkLst>
          <pc:docMk/>
          <pc:sldMk cId="1259234661" sldId="853"/>
        </pc:sldMkLst>
        <pc:spChg chg="del">
          <ac:chgData name="Carola Hufkens" userId="S::carola.hufkens@zonnebloem.nl::29140bdf-5f1d-4e8d-b015-89b3c0520970" providerId="AD" clId="Web-{AC665591-633B-4CA0-9E54-B3C939B8E311}" dt="2023-01-12T13:43:26.188" v="197"/>
          <ac:spMkLst>
            <pc:docMk/>
            <pc:sldMk cId="1259234661" sldId="853"/>
            <ac:spMk id="2" creationId="{A0442891-1B8A-4A7E-8ACE-BED4BCA9A89A}"/>
          </ac:spMkLst>
        </pc:spChg>
        <pc:spChg chg="mod">
          <ac:chgData name="Carola Hufkens" userId="S::carola.hufkens@zonnebloem.nl::29140bdf-5f1d-4e8d-b015-89b3c0520970" providerId="AD" clId="Web-{AC665591-633B-4CA0-9E54-B3C939B8E311}" dt="2023-01-12T13:43:21.766" v="196" actId="20577"/>
          <ac:spMkLst>
            <pc:docMk/>
            <pc:sldMk cId="1259234661" sldId="853"/>
            <ac:spMk id="4" creationId="{8E1783ED-3FD3-4B74-813B-5B1D9BE087E1}"/>
          </ac:spMkLst>
        </pc:spChg>
        <pc:spChg chg="del mod">
          <ac:chgData name="Carola Hufkens" userId="S::carola.hufkens@zonnebloem.nl::29140bdf-5f1d-4e8d-b015-89b3c0520970" providerId="AD" clId="Web-{AC665591-633B-4CA0-9E54-B3C939B8E311}" dt="2023-01-12T13:44:40.737" v="236"/>
          <ac:spMkLst>
            <pc:docMk/>
            <pc:sldMk cId="1259234661" sldId="853"/>
            <ac:spMk id="6" creationId="{7EE61A47-1288-4860-948E-C78858833323}"/>
          </ac:spMkLst>
        </pc:spChg>
        <pc:spChg chg="add del mod">
          <ac:chgData name="Carola Hufkens" userId="S::carola.hufkens@zonnebloem.nl::29140bdf-5f1d-4e8d-b015-89b3c0520970" providerId="AD" clId="Web-{AC665591-633B-4CA0-9E54-B3C939B8E311}" dt="2023-01-12T13:44:29.877" v="233"/>
          <ac:spMkLst>
            <pc:docMk/>
            <pc:sldMk cId="1259234661" sldId="853"/>
            <ac:spMk id="7" creationId="{EA98CF0F-B518-059B-50A7-E10998E26301}"/>
          </ac:spMkLst>
        </pc:spChg>
        <pc:spChg chg="del">
          <ac:chgData name="Carola Hufkens" userId="S::carola.hufkens@zonnebloem.nl::29140bdf-5f1d-4e8d-b015-89b3c0520970" providerId="AD" clId="Web-{AC665591-633B-4CA0-9E54-B3C939B8E311}" dt="2023-01-12T13:44:13.971" v="205"/>
          <ac:spMkLst>
            <pc:docMk/>
            <pc:sldMk cId="1259234661" sldId="853"/>
            <ac:spMk id="9" creationId="{320BA2DA-6F46-4F53-8D8B-FACF14EED246}"/>
          </ac:spMkLst>
        </pc:spChg>
        <pc:spChg chg="add del mod">
          <ac:chgData name="Carola Hufkens" userId="S::carola.hufkens@zonnebloem.nl::29140bdf-5f1d-4e8d-b015-89b3c0520970" providerId="AD" clId="Web-{AC665591-633B-4CA0-9E54-B3C939B8E311}" dt="2023-01-12T13:44:09.861" v="204"/>
          <ac:spMkLst>
            <pc:docMk/>
            <pc:sldMk cId="1259234661" sldId="853"/>
            <ac:spMk id="10" creationId="{F35BED6B-1825-10F5-2845-5402965E0EFA}"/>
          </ac:spMkLst>
        </pc:spChg>
        <pc:spChg chg="del mod">
          <ac:chgData name="Carola Hufkens" userId="S::carola.hufkens@zonnebloem.nl::29140bdf-5f1d-4e8d-b015-89b3c0520970" providerId="AD" clId="Web-{AC665591-633B-4CA0-9E54-B3C939B8E311}" dt="2023-01-12T13:44:53.253" v="241"/>
          <ac:spMkLst>
            <pc:docMk/>
            <pc:sldMk cId="1259234661" sldId="853"/>
            <ac:spMk id="14" creationId="{F5D9A094-6857-498B-803D-330F52415A60}"/>
          </ac:spMkLst>
        </pc:spChg>
        <pc:spChg chg="mod">
          <ac:chgData name="Carola Hufkens" userId="S::carola.hufkens@zonnebloem.nl::29140bdf-5f1d-4e8d-b015-89b3c0520970" providerId="AD" clId="Web-{AC665591-633B-4CA0-9E54-B3C939B8E311}" dt="2023-01-12T13:45:10.379" v="260" actId="20577"/>
          <ac:spMkLst>
            <pc:docMk/>
            <pc:sldMk cId="1259234661" sldId="853"/>
            <ac:spMk id="16" creationId="{5F398CF4-C0D2-46DF-B102-074702AF4FEB}"/>
          </ac:spMkLst>
        </pc:spChg>
        <pc:picChg chg="del mod">
          <ac:chgData name="Carola Hufkens" userId="S::carola.hufkens@zonnebloem.nl::29140bdf-5f1d-4e8d-b015-89b3c0520970" providerId="AD" clId="Web-{AC665591-633B-4CA0-9E54-B3C939B8E311}" dt="2023-01-12T13:44:56.410" v="243"/>
          <ac:picMkLst>
            <pc:docMk/>
            <pc:sldMk cId="1259234661" sldId="853"/>
            <ac:picMk id="11" creationId="{7B744FFF-BD60-4F12-8222-DC17DF0C2D84}"/>
          </ac:picMkLst>
        </pc:picChg>
        <pc:picChg chg="del">
          <ac:chgData name="Carola Hufkens" userId="S::carola.hufkens@zonnebloem.nl::29140bdf-5f1d-4e8d-b015-89b3c0520970" providerId="AD" clId="Web-{AC665591-633B-4CA0-9E54-B3C939B8E311}" dt="2023-01-12T13:43:35.985" v="200"/>
          <ac:picMkLst>
            <pc:docMk/>
            <pc:sldMk cId="1259234661" sldId="853"/>
            <ac:picMk id="4098" creationId="{B7C139BC-4DCD-4D3B-8A71-10EA13CB075B}"/>
          </ac:picMkLst>
        </pc:picChg>
        <pc:picChg chg="del">
          <ac:chgData name="Carola Hufkens" userId="S::carola.hufkens@zonnebloem.nl::29140bdf-5f1d-4e8d-b015-89b3c0520970" providerId="AD" clId="Web-{AC665591-633B-4CA0-9E54-B3C939B8E311}" dt="2023-01-12T13:44:15.346" v="206"/>
          <ac:picMkLst>
            <pc:docMk/>
            <pc:sldMk cId="1259234661" sldId="853"/>
            <ac:picMk id="4100" creationId="{F0CD9770-7B14-4D37-A421-4EBFE8EF1B9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9202" cy="512304"/>
          </a:xfrm>
          <a:prstGeom prst="rect">
            <a:avLst/>
          </a:prstGeom>
        </p:spPr>
        <p:txBody>
          <a:bodyPr vert="horz" lIns="94796" tIns="47398" rIns="94796" bIns="47398" rtlCol="0"/>
          <a:lstStyle>
            <a:lvl1pPr algn="l">
              <a:defRPr sz="1200"/>
            </a:lvl1pPr>
          </a:lstStyle>
          <a:p>
            <a:endParaRPr lang="nl-NL"/>
          </a:p>
        </p:txBody>
      </p:sp>
      <p:sp>
        <p:nvSpPr>
          <p:cNvPr id="3" name="Tijdelijke aanduiding voor datum 2"/>
          <p:cNvSpPr>
            <a:spLocks noGrp="1"/>
          </p:cNvSpPr>
          <p:nvPr>
            <p:ph type="dt" sz="quarter" idx="1"/>
          </p:nvPr>
        </p:nvSpPr>
        <p:spPr>
          <a:xfrm>
            <a:off x="4023203" y="0"/>
            <a:ext cx="3079202" cy="512304"/>
          </a:xfrm>
          <a:prstGeom prst="rect">
            <a:avLst/>
          </a:prstGeom>
        </p:spPr>
        <p:txBody>
          <a:bodyPr vert="horz" lIns="94796" tIns="47398" rIns="94796" bIns="47398" rtlCol="0"/>
          <a:lstStyle>
            <a:lvl1pPr algn="r">
              <a:defRPr sz="1200"/>
            </a:lvl1pPr>
          </a:lstStyle>
          <a:p>
            <a:fld id="{30222D15-F300-48B4-8711-E4FABED6A205}" type="datetimeFigureOut">
              <a:rPr lang="nl-NL" smtClean="0"/>
              <a:t>11-2-2025</a:t>
            </a:fld>
            <a:endParaRPr lang="nl-NL"/>
          </a:p>
        </p:txBody>
      </p:sp>
      <p:sp>
        <p:nvSpPr>
          <p:cNvPr id="4" name="Tijdelijke aanduiding voor voettekst 3"/>
          <p:cNvSpPr>
            <a:spLocks noGrp="1"/>
          </p:cNvSpPr>
          <p:nvPr>
            <p:ph type="ftr" sz="quarter" idx="2"/>
          </p:nvPr>
        </p:nvSpPr>
        <p:spPr>
          <a:xfrm>
            <a:off x="0" y="9722309"/>
            <a:ext cx="3079202" cy="512304"/>
          </a:xfrm>
          <a:prstGeom prst="rect">
            <a:avLst/>
          </a:prstGeom>
        </p:spPr>
        <p:txBody>
          <a:bodyPr vert="horz" lIns="94796" tIns="47398" rIns="94796" bIns="47398"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4023203" y="9722309"/>
            <a:ext cx="3079202" cy="512304"/>
          </a:xfrm>
          <a:prstGeom prst="rect">
            <a:avLst/>
          </a:prstGeom>
        </p:spPr>
        <p:txBody>
          <a:bodyPr vert="horz" lIns="94796" tIns="47398" rIns="94796" bIns="47398" rtlCol="0" anchor="b"/>
          <a:lstStyle>
            <a:lvl1pPr algn="r">
              <a:defRPr sz="1200"/>
            </a:lvl1pPr>
          </a:lstStyle>
          <a:p>
            <a:fld id="{933515DA-880A-421F-BD95-8B312F494890}" type="slidenum">
              <a:rPr lang="nl-NL" smtClean="0"/>
              <a:t>‹nr.›</a:t>
            </a:fld>
            <a:endParaRPr lang="nl-NL"/>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nl-NL"/>
          </a:p>
        </p:txBody>
      </p:sp>
      <p:sp>
        <p:nvSpPr>
          <p:cNvPr id="3" name="Tijdelijke aanduiding voor datum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6D21D688-D426-4D66-9BA0-6F332C023C37}" type="datetimeFigureOut">
              <a:rPr lang="nl-NL" smtClean="0"/>
              <a:t>11-2-2025</a:t>
            </a:fld>
            <a:endParaRPr lang="nl-NL"/>
          </a:p>
        </p:txBody>
      </p:sp>
      <p:sp>
        <p:nvSpPr>
          <p:cNvPr id="4" name="Tijdelijke aanduiding voor dia-afbeelding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796" tIns="47398" rIns="94796" bIns="47398" rtlCol="0" anchor="ctr"/>
          <a:lstStyle/>
          <a:p>
            <a:endParaRPr lang="nl-NL"/>
          </a:p>
        </p:txBody>
      </p:sp>
      <p:sp>
        <p:nvSpPr>
          <p:cNvPr id="5" name="Tijdelijke aanduiding voor notities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5BBA5243-C344-4EEC-9366-E24F5EFC7CA8}" type="slidenum">
              <a:rPr lang="nl-NL" smtClean="0"/>
              <a:t>‹nr.›</a:t>
            </a:fld>
            <a:endParaRPr lang="nl-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1</a:t>
            </a:fld>
            <a:endParaRPr lang="nl-NL"/>
          </a:p>
        </p:txBody>
      </p:sp>
    </p:spTree>
    <p:extLst>
      <p:ext uri="{BB962C8B-B14F-4D97-AF65-F5344CB8AC3E}">
        <p14:creationId xmlns:p14="http://schemas.microsoft.com/office/powerpoint/2010/main" val="1032014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11</a:t>
            </a:fld>
            <a:endParaRPr lang="nl-NL"/>
          </a:p>
        </p:txBody>
      </p:sp>
    </p:spTree>
    <p:extLst>
      <p:ext uri="{BB962C8B-B14F-4D97-AF65-F5344CB8AC3E}">
        <p14:creationId xmlns:p14="http://schemas.microsoft.com/office/powerpoint/2010/main" val="4184324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12</a:t>
            </a:fld>
            <a:endParaRPr lang="nl-NL"/>
          </a:p>
        </p:txBody>
      </p:sp>
    </p:spTree>
    <p:extLst>
      <p:ext uri="{BB962C8B-B14F-4D97-AF65-F5344CB8AC3E}">
        <p14:creationId xmlns:p14="http://schemas.microsoft.com/office/powerpoint/2010/main" val="1889858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13</a:t>
            </a:fld>
            <a:endParaRPr lang="nl-NL"/>
          </a:p>
        </p:txBody>
      </p:sp>
    </p:spTree>
    <p:extLst>
      <p:ext uri="{BB962C8B-B14F-4D97-AF65-F5344CB8AC3E}">
        <p14:creationId xmlns:p14="http://schemas.microsoft.com/office/powerpoint/2010/main" val="1460445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14</a:t>
            </a:fld>
            <a:endParaRPr lang="nl-NL"/>
          </a:p>
        </p:txBody>
      </p:sp>
    </p:spTree>
    <p:extLst>
      <p:ext uri="{BB962C8B-B14F-4D97-AF65-F5344CB8AC3E}">
        <p14:creationId xmlns:p14="http://schemas.microsoft.com/office/powerpoint/2010/main" val="354569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15</a:t>
            </a:fld>
            <a:endParaRPr lang="nl-NL"/>
          </a:p>
        </p:txBody>
      </p:sp>
    </p:spTree>
    <p:extLst>
      <p:ext uri="{BB962C8B-B14F-4D97-AF65-F5344CB8AC3E}">
        <p14:creationId xmlns:p14="http://schemas.microsoft.com/office/powerpoint/2010/main" val="1663821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18</a:t>
            </a:fld>
            <a:endParaRPr lang="nl-NL"/>
          </a:p>
        </p:txBody>
      </p:sp>
    </p:spTree>
    <p:extLst>
      <p:ext uri="{BB962C8B-B14F-4D97-AF65-F5344CB8AC3E}">
        <p14:creationId xmlns:p14="http://schemas.microsoft.com/office/powerpoint/2010/main" val="1820859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19</a:t>
            </a:fld>
            <a:endParaRPr lang="nl-NL"/>
          </a:p>
        </p:txBody>
      </p:sp>
    </p:spTree>
    <p:extLst>
      <p:ext uri="{BB962C8B-B14F-4D97-AF65-F5344CB8AC3E}">
        <p14:creationId xmlns:p14="http://schemas.microsoft.com/office/powerpoint/2010/main" val="23509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20</a:t>
            </a:fld>
            <a:endParaRPr lang="nl-NL"/>
          </a:p>
        </p:txBody>
      </p:sp>
    </p:spTree>
    <p:extLst>
      <p:ext uri="{BB962C8B-B14F-4D97-AF65-F5344CB8AC3E}">
        <p14:creationId xmlns:p14="http://schemas.microsoft.com/office/powerpoint/2010/main" val="2019453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21</a:t>
            </a:fld>
            <a:endParaRPr lang="nl-NL"/>
          </a:p>
        </p:txBody>
      </p:sp>
    </p:spTree>
    <p:extLst>
      <p:ext uri="{BB962C8B-B14F-4D97-AF65-F5344CB8AC3E}">
        <p14:creationId xmlns:p14="http://schemas.microsoft.com/office/powerpoint/2010/main" val="2268152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22</a:t>
            </a:fld>
            <a:endParaRPr lang="nl-NL"/>
          </a:p>
        </p:txBody>
      </p:sp>
    </p:spTree>
    <p:extLst>
      <p:ext uri="{BB962C8B-B14F-4D97-AF65-F5344CB8AC3E}">
        <p14:creationId xmlns:p14="http://schemas.microsoft.com/office/powerpoint/2010/main" val="318613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2</a:t>
            </a:fld>
            <a:endParaRPr lang="nl-NL"/>
          </a:p>
        </p:txBody>
      </p:sp>
    </p:spTree>
    <p:extLst>
      <p:ext uri="{BB962C8B-B14F-4D97-AF65-F5344CB8AC3E}">
        <p14:creationId xmlns:p14="http://schemas.microsoft.com/office/powerpoint/2010/main" val="525208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Tree>
    <p:extLst>
      <p:ext uri="{BB962C8B-B14F-4D97-AF65-F5344CB8AC3E}">
        <p14:creationId xmlns:p14="http://schemas.microsoft.com/office/powerpoint/2010/main" val="3779134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Annelies heeft in het filmpje aangegeven wat het nieuwe concept precies inhoudt.</a:t>
            </a:r>
          </a:p>
          <a:p>
            <a:r>
              <a:rPr lang="nl-NL"/>
              <a:t>Op deze slide wordt nog even kort samengevat wat dit concept inhoudt.</a:t>
            </a:r>
          </a:p>
        </p:txBody>
      </p:sp>
    </p:spTree>
    <p:extLst>
      <p:ext uri="{BB962C8B-B14F-4D97-AF65-F5344CB8AC3E}">
        <p14:creationId xmlns:p14="http://schemas.microsoft.com/office/powerpoint/2010/main" val="808717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3</a:t>
            </a:fld>
            <a:endParaRPr lang="nl-NL"/>
          </a:p>
        </p:txBody>
      </p:sp>
    </p:spTree>
    <p:extLst>
      <p:ext uri="{BB962C8B-B14F-4D97-AF65-F5344CB8AC3E}">
        <p14:creationId xmlns:p14="http://schemas.microsoft.com/office/powerpoint/2010/main" val="1039394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4</a:t>
            </a:fld>
            <a:endParaRPr lang="nl-NL"/>
          </a:p>
        </p:txBody>
      </p:sp>
    </p:spTree>
    <p:extLst>
      <p:ext uri="{BB962C8B-B14F-4D97-AF65-F5344CB8AC3E}">
        <p14:creationId xmlns:p14="http://schemas.microsoft.com/office/powerpoint/2010/main" val="5458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5</a:t>
            </a:fld>
            <a:endParaRPr lang="nl-NL"/>
          </a:p>
        </p:txBody>
      </p:sp>
    </p:spTree>
    <p:extLst>
      <p:ext uri="{BB962C8B-B14F-4D97-AF65-F5344CB8AC3E}">
        <p14:creationId xmlns:p14="http://schemas.microsoft.com/office/powerpoint/2010/main" val="278043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6</a:t>
            </a:fld>
            <a:endParaRPr lang="nl-NL"/>
          </a:p>
        </p:txBody>
      </p:sp>
    </p:spTree>
    <p:extLst>
      <p:ext uri="{BB962C8B-B14F-4D97-AF65-F5344CB8AC3E}">
        <p14:creationId xmlns:p14="http://schemas.microsoft.com/office/powerpoint/2010/main" val="2912528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7</a:t>
            </a:fld>
            <a:endParaRPr lang="nl-NL"/>
          </a:p>
        </p:txBody>
      </p:sp>
    </p:spTree>
    <p:extLst>
      <p:ext uri="{BB962C8B-B14F-4D97-AF65-F5344CB8AC3E}">
        <p14:creationId xmlns:p14="http://schemas.microsoft.com/office/powerpoint/2010/main" val="4027798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8</a:t>
            </a:fld>
            <a:endParaRPr lang="nl-NL"/>
          </a:p>
        </p:txBody>
      </p:sp>
    </p:spTree>
    <p:extLst>
      <p:ext uri="{BB962C8B-B14F-4D97-AF65-F5344CB8AC3E}">
        <p14:creationId xmlns:p14="http://schemas.microsoft.com/office/powerpoint/2010/main" val="1183403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BBA5243-C344-4EEC-9366-E24F5EFC7CA8}" type="slidenum">
              <a:rPr lang="nl-NL" smtClean="0"/>
              <a:t>9</a:t>
            </a:fld>
            <a:endParaRPr lang="nl-NL"/>
          </a:p>
        </p:txBody>
      </p:sp>
    </p:spTree>
    <p:extLst>
      <p:ext uri="{BB962C8B-B14F-4D97-AF65-F5344CB8AC3E}">
        <p14:creationId xmlns:p14="http://schemas.microsoft.com/office/powerpoint/2010/main" val="3579796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2.jpeg"/><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4.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1.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13.png"/><Relationship Id="rId4" Type="http://schemas.openxmlformats.org/officeDocument/2006/relationships/image" Target="../media/image11.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9" name="Afbeelding 8" descr="PPT_achtergrond.jpg"/>
          <p:cNvPicPr>
            <a:picLocks noChangeAspect="1"/>
          </p:cNvPicPr>
          <p:nvPr userDrawn="1"/>
        </p:nvPicPr>
        <p:blipFill rotWithShape="1">
          <a:blip r:embed="rId2">
            <a:extLst>
              <a:ext uri="{28A0092B-C50C-407E-A947-70E740481C1C}">
                <a14:useLocalDpi xmlns:a14="http://schemas.microsoft.com/office/drawing/2010/main" val="0"/>
              </a:ext>
            </a:extLst>
          </a:blip>
          <a:srcRect l="8274"/>
          <a:stretch/>
        </p:blipFill>
        <p:spPr>
          <a:xfrm>
            <a:off x="-19050" y="0"/>
            <a:ext cx="8901580" cy="6875001"/>
          </a:xfrm>
          <a:prstGeom prst="rect">
            <a:avLst/>
          </a:prstGeom>
        </p:spPr>
      </p:pic>
      <p:pic>
        <p:nvPicPr>
          <p:cNvPr id="4"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84270" y="251941"/>
            <a:ext cx="820919" cy="1219200"/>
          </a:xfrm>
          <a:prstGeom prst="rect">
            <a:avLst/>
          </a:prstGeom>
        </p:spPr>
      </p:pic>
      <p:sp>
        <p:nvSpPr>
          <p:cNvPr id="2" name="Titel 1"/>
          <p:cNvSpPr>
            <a:spLocks noGrp="1"/>
          </p:cNvSpPr>
          <p:nvPr>
            <p:ph type="ctrTitle"/>
          </p:nvPr>
        </p:nvSpPr>
        <p:spPr>
          <a:xfrm>
            <a:off x="482602" y="1495149"/>
            <a:ext cx="6756398" cy="1457601"/>
          </a:xfrm>
          <a:prstGeom prst="rect">
            <a:avLst/>
          </a:prstGeom>
        </p:spPr>
        <p:txBody>
          <a:bodyPr>
            <a:noAutofit/>
          </a:bodyPr>
          <a:lstStyle>
            <a:lvl1pPr algn="l">
              <a:defRPr sz="4000" b="1">
                <a:solidFill>
                  <a:schemeClr val="bg1"/>
                </a:solidFill>
                <a:latin typeface="Arial"/>
                <a:cs typeface="Arial"/>
              </a:defRPr>
            </a:lvl1pPr>
          </a:lstStyle>
          <a:p>
            <a:r>
              <a:rPr lang="nl-NL"/>
              <a:t>Titelstijl van model bewerken</a:t>
            </a:r>
          </a:p>
        </p:txBody>
      </p:sp>
      <p:sp>
        <p:nvSpPr>
          <p:cNvPr id="3" name="Subtitel 2"/>
          <p:cNvSpPr>
            <a:spLocks noGrp="1"/>
          </p:cNvSpPr>
          <p:nvPr>
            <p:ph type="subTitle" idx="1"/>
          </p:nvPr>
        </p:nvSpPr>
        <p:spPr>
          <a:xfrm>
            <a:off x="482602" y="3253248"/>
            <a:ext cx="6756398" cy="1680702"/>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25" name="Tijdelijke aanduiding voor tekst 5"/>
          <p:cNvSpPr>
            <a:spLocks noGrp="1"/>
          </p:cNvSpPr>
          <p:nvPr>
            <p:ph type="body" sz="quarter" idx="10" hasCustomPrompt="1"/>
          </p:nvPr>
        </p:nvSpPr>
        <p:spPr>
          <a:xfrm>
            <a:off x="482602" y="308721"/>
            <a:ext cx="5478331" cy="300884"/>
          </a:xfrm>
          <a:prstGeom prst="rect">
            <a:avLst/>
          </a:prstGeom>
        </p:spPr>
        <p:txBody>
          <a:bodyPr/>
          <a:lstStyle>
            <a:lvl1pPr marL="0" indent="0">
              <a:buNone/>
              <a:defRPr sz="1200">
                <a:solidFill>
                  <a:schemeClr val="bg1"/>
                </a:solidFill>
              </a:defRPr>
            </a:lvl1pPr>
          </a:lstStyle>
          <a:p>
            <a:pPr lvl="0"/>
            <a:r>
              <a:rPr lang="nl-NL"/>
              <a:t> Klik om de modelstijlen te bewerken</a:t>
            </a:r>
          </a:p>
        </p:txBody>
      </p:sp>
    </p:spTree>
    <p:extLst>
      <p:ext uri="{BB962C8B-B14F-4D97-AF65-F5344CB8AC3E}">
        <p14:creationId xmlns:p14="http://schemas.microsoft.com/office/powerpoint/2010/main" val="272438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ubtitel, 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08665" y="1219200"/>
            <a:ext cx="8340048" cy="509058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600" dirty="0" smtClean="0">
                <a:solidFill>
                  <a:srgbClr val="1A3877"/>
                </a:solidFill>
              </a:defRPr>
            </a:lvl1pPr>
            <a:lvl2pPr>
              <a:buClrTx/>
              <a:defRPr lang="nl-NL" sz="1600" dirty="0" smtClean="0">
                <a:solidFill>
                  <a:srgbClr val="1A3877"/>
                </a:solidFill>
              </a:defRPr>
            </a:lvl2pPr>
            <a:lvl3pPr>
              <a:buClrTx/>
              <a:defRPr lang="nl-NL" sz="16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6" name="Rectangle 2"/>
          <p:cNvSpPr>
            <a:spLocks noGrp="1" noChangeArrowheads="1"/>
          </p:cNvSpPr>
          <p:nvPr>
            <p:ph type="subTitle" idx="12"/>
          </p:nvPr>
        </p:nvSpPr>
        <p:spPr>
          <a:xfrm>
            <a:off x="408665" y="367781"/>
            <a:ext cx="8340048" cy="260368"/>
          </a:xfrm>
          <a:prstGeom prst="rect">
            <a:avLst/>
          </a:prstGeom>
          <a:ln/>
        </p:spPr>
        <p:txBody>
          <a:bodyPr wrap="none" lIns="36000" tIns="36000" rIns="36000" bIns="36000" anchor="ctr" anchorCtr="0">
            <a:noAutofit/>
          </a:bodyPr>
          <a:lstStyle>
            <a:lvl1pPr marL="0" marR="0" indent="0" algn="l" defTabSz="704150" rtl="0" eaLnBrk="1" fontAlgn="base" latinLnBrk="0" hangingPunct="1">
              <a:lnSpc>
                <a:spcPct val="110000"/>
              </a:lnSpc>
              <a:spcBef>
                <a:spcPts val="0"/>
              </a:spcBef>
              <a:spcAft>
                <a:spcPts val="337"/>
              </a:spcAft>
              <a:buClrTx/>
              <a:buSzTx/>
              <a:buFont typeface="Arial" panose="020B0604020202020204" pitchFamily="34" charset="0"/>
              <a:buNone/>
              <a:tabLst/>
              <a:defRPr sz="1000" b="0" i="0">
                <a:solidFill>
                  <a:srgbClr val="1A3877"/>
                </a:solidFill>
              </a:defRPr>
            </a:lvl1pPr>
          </a:lstStyle>
          <a:p>
            <a:pPr marL="0" marR="0" lvl="0" indent="0" algn="l" defTabSz="704150" rtl="0" eaLnBrk="1" fontAlgn="base" latinLnBrk="0" hangingPunct="1">
              <a:lnSpc>
                <a:spcPct val="110000"/>
              </a:lnSpc>
              <a:spcBef>
                <a:spcPts val="0"/>
              </a:spcBef>
              <a:spcAft>
                <a:spcPts val="337"/>
              </a:spcAft>
              <a:buClrTx/>
              <a:buSzTx/>
              <a:buFont typeface="Arial" panose="020B0604020202020204" pitchFamily="34" charset="0"/>
              <a:buNone/>
              <a:tabLst/>
              <a:defRPr/>
            </a:pPr>
            <a:r>
              <a:rPr lang="nl-NL"/>
              <a:t>Klikken om de ondertitelstijl van het model te bewerken</a:t>
            </a:r>
          </a:p>
        </p:txBody>
      </p:sp>
      <p:sp>
        <p:nvSpPr>
          <p:cNvPr id="9" name="Titel 8"/>
          <p:cNvSpPr>
            <a:spLocks noGrp="1"/>
          </p:cNvSpPr>
          <p:nvPr>
            <p:ph type="title"/>
          </p:nvPr>
        </p:nvSpPr>
        <p:spPr>
          <a:xfrm>
            <a:off x="408665" y="638939"/>
            <a:ext cx="8340048" cy="410928"/>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p>
        </p:txBody>
      </p:sp>
      <p:sp>
        <p:nvSpPr>
          <p:cNvPr id="10" name="Rectangle 4">
            <a:extLst>
              <a:ext uri="{FF2B5EF4-FFF2-40B4-BE49-F238E27FC236}">
                <a16:creationId xmlns:a16="http://schemas.microsoft.com/office/drawing/2014/main" id="{676BB8B5-8247-49B1-9BF6-F088EA275025}"/>
              </a:ext>
            </a:extLst>
          </p:cNvPr>
          <p:cNvSpPr>
            <a:spLocks noGrp="1" noChangeArrowheads="1"/>
          </p:cNvSpPr>
          <p:nvPr>
            <p:ph type="sldNum" sz="quarter" idx="4"/>
          </p:nvPr>
        </p:nvSpPr>
        <p:spPr bwMode="auto">
          <a:xfrm>
            <a:off x="8460432" y="6498467"/>
            <a:ext cx="277900" cy="206539"/>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a:p>
        </p:txBody>
      </p:sp>
    </p:spTree>
    <p:extLst>
      <p:ext uri="{BB962C8B-B14F-4D97-AF65-F5344CB8AC3E}">
        <p14:creationId xmlns:p14="http://schemas.microsoft.com/office/powerpoint/2010/main" val="4085935609"/>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ubtitel, titel en twee objecten">
    <p:spTree>
      <p:nvGrpSpPr>
        <p:cNvPr id="1" name=""/>
        <p:cNvGrpSpPr/>
        <p:nvPr/>
      </p:nvGrpSpPr>
      <p:grpSpPr>
        <a:xfrm>
          <a:off x="0" y="0"/>
          <a:ext cx="0" cy="0"/>
          <a:chOff x="0" y="0"/>
          <a:chExt cx="0" cy="0"/>
        </a:xfrm>
      </p:grpSpPr>
      <p:sp>
        <p:nvSpPr>
          <p:cNvPr id="11" name="Tijdelijke aanduiding voor inhoud 2"/>
          <p:cNvSpPr>
            <a:spLocks noGrp="1"/>
          </p:cNvSpPr>
          <p:nvPr>
            <p:ph sz="half" idx="16" hasCustomPrompt="1"/>
          </p:nvPr>
        </p:nvSpPr>
        <p:spPr>
          <a:xfrm>
            <a:off x="407988" y="1219201"/>
            <a:ext cx="4092575" cy="5090583"/>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a:buClr>
                <a:srgbClr val="1A3877"/>
              </a:buClr>
              <a:defRPr lang="nl-NL" sz="1600" dirty="0" smtClean="0">
                <a:solidFill>
                  <a:srgbClr val="1A3877"/>
                </a:solidFill>
              </a:defRPr>
            </a:lvl1pPr>
            <a:lvl2pPr>
              <a:buClr>
                <a:srgbClr val="1A3877"/>
              </a:buClr>
              <a:defRPr lang="nl-NL" sz="1600" dirty="0" smtClean="0">
                <a:solidFill>
                  <a:srgbClr val="1A3877"/>
                </a:solidFill>
              </a:defRPr>
            </a:lvl2pPr>
            <a:lvl3pPr>
              <a:buClr>
                <a:srgbClr val="1A3877"/>
              </a:buClr>
              <a:defRPr lang="nl-NL" sz="1600" dirty="0" smtClean="0">
                <a:solidFill>
                  <a:srgbClr val="1A3877"/>
                </a:solidFill>
              </a:defRPr>
            </a:lvl3pPr>
            <a:lvl4pPr marL="448662" indent="0">
              <a:buClr>
                <a:srgbClr val="1A3877"/>
              </a:buClr>
              <a:buNone/>
              <a:defRPr lang="nl-NL" sz="1600" dirty="0" smtClean="0">
                <a:solidFill>
                  <a:srgbClr val="1A3877"/>
                </a:solidFill>
                <a:latin typeface="Segoe UI Light" panose="020B0502040204020203" pitchFamily="34" charset="0"/>
                <a:cs typeface="Segoe UI Light" panose="020B0502040204020203" pitchFamily="34" charset="0"/>
              </a:defRPr>
            </a:lvl4pPr>
            <a:lvl5pPr>
              <a:defRPr sz="1600"/>
            </a:lvl5pPr>
          </a:lstStyle>
          <a:p>
            <a:pPr lvl="0"/>
            <a:r>
              <a:rPr lang="nl-NL" err="1"/>
              <a:t>Bullet</a:t>
            </a:r>
            <a:r>
              <a:rPr lang="nl-NL"/>
              <a:t> 1</a:t>
            </a:r>
          </a:p>
          <a:p>
            <a:pPr lvl="1"/>
            <a:r>
              <a:rPr lang="nl-NL" err="1"/>
              <a:t>Bullet</a:t>
            </a:r>
            <a:r>
              <a:rPr lang="nl-NL"/>
              <a:t> 2</a:t>
            </a:r>
          </a:p>
          <a:p>
            <a:pPr lvl="2"/>
            <a:r>
              <a:rPr lang="nl-NL" err="1"/>
              <a:t>Bullet</a:t>
            </a:r>
            <a:r>
              <a:rPr lang="nl-NL"/>
              <a:t> 3</a:t>
            </a:r>
          </a:p>
          <a:p>
            <a:pPr lvl="3"/>
            <a:endParaRPr lang="nl-NL"/>
          </a:p>
          <a:p>
            <a:pPr lvl="0"/>
            <a:endParaRPr lang="nl-NL"/>
          </a:p>
        </p:txBody>
      </p:sp>
      <p:sp>
        <p:nvSpPr>
          <p:cNvPr id="12" name="Rectangle 2">
            <a:extLst>
              <a:ext uri="{FF2B5EF4-FFF2-40B4-BE49-F238E27FC236}">
                <a16:creationId xmlns:a16="http://schemas.microsoft.com/office/drawing/2014/main" id="{F6D8D358-25A7-4C52-9B28-437BBD99EDB8}"/>
              </a:ext>
            </a:extLst>
          </p:cNvPr>
          <p:cNvSpPr>
            <a:spLocks noGrp="1" noChangeArrowheads="1"/>
          </p:cNvSpPr>
          <p:nvPr>
            <p:ph type="subTitle" idx="12"/>
          </p:nvPr>
        </p:nvSpPr>
        <p:spPr>
          <a:xfrm>
            <a:off x="408665" y="367781"/>
            <a:ext cx="8340048" cy="260368"/>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p>
        </p:txBody>
      </p:sp>
      <p:sp>
        <p:nvSpPr>
          <p:cNvPr id="13" name="Titel 8">
            <a:extLst>
              <a:ext uri="{FF2B5EF4-FFF2-40B4-BE49-F238E27FC236}">
                <a16:creationId xmlns:a16="http://schemas.microsoft.com/office/drawing/2014/main" id="{43730D3F-E082-4BA1-954D-102E5D53A717}"/>
              </a:ext>
            </a:extLst>
          </p:cNvPr>
          <p:cNvSpPr>
            <a:spLocks noGrp="1"/>
          </p:cNvSpPr>
          <p:nvPr>
            <p:ph type="title"/>
          </p:nvPr>
        </p:nvSpPr>
        <p:spPr>
          <a:xfrm>
            <a:off x="408665" y="638939"/>
            <a:ext cx="8340048" cy="410928"/>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p>
        </p:txBody>
      </p:sp>
      <p:sp>
        <p:nvSpPr>
          <p:cNvPr id="14" name="Tijdelijke aanduiding voor inhoud 2">
            <a:extLst>
              <a:ext uri="{FF2B5EF4-FFF2-40B4-BE49-F238E27FC236}">
                <a16:creationId xmlns:a16="http://schemas.microsoft.com/office/drawing/2014/main" id="{C0F954E5-08B8-479E-A77F-1AE592ED4E8F}"/>
              </a:ext>
            </a:extLst>
          </p:cNvPr>
          <p:cNvSpPr>
            <a:spLocks noGrp="1"/>
          </p:cNvSpPr>
          <p:nvPr>
            <p:ph sz="half" idx="17" hasCustomPrompt="1"/>
          </p:nvPr>
        </p:nvSpPr>
        <p:spPr>
          <a:xfrm>
            <a:off x="4646613" y="1219201"/>
            <a:ext cx="4102100" cy="5090583"/>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a:buClr>
                <a:srgbClr val="1A3877"/>
              </a:buClr>
              <a:defRPr lang="nl-NL" sz="1600" dirty="0" smtClean="0">
                <a:solidFill>
                  <a:srgbClr val="1A3877"/>
                </a:solidFill>
              </a:defRPr>
            </a:lvl1pPr>
            <a:lvl2pPr>
              <a:buClr>
                <a:srgbClr val="1A3877"/>
              </a:buClr>
              <a:defRPr lang="nl-NL" sz="1600" dirty="0" smtClean="0">
                <a:solidFill>
                  <a:srgbClr val="1A3877"/>
                </a:solidFill>
              </a:defRPr>
            </a:lvl2pPr>
            <a:lvl3pPr>
              <a:buClr>
                <a:srgbClr val="1A3877"/>
              </a:buClr>
              <a:defRPr lang="nl-NL" sz="1600" dirty="0" smtClean="0">
                <a:solidFill>
                  <a:srgbClr val="1A3877"/>
                </a:solidFill>
              </a:defRPr>
            </a:lvl3pPr>
            <a:lvl4pPr marL="448662" indent="0">
              <a:buClr>
                <a:srgbClr val="1A3877"/>
              </a:buClr>
              <a:buNone/>
              <a:defRPr lang="nl-NL" sz="1600" dirty="0" smtClean="0">
                <a:solidFill>
                  <a:srgbClr val="1A3877"/>
                </a:solidFill>
                <a:latin typeface="Segoe UI Light" panose="020B0502040204020203" pitchFamily="34" charset="0"/>
                <a:cs typeface="Segoe UI Light" panose="020B0502040204020203" pitchFamily="34" charset="0"/>
              </a:defRPr>
            </a:lvl4pPr>
            <a:lvl5pPr>
              <a:defRPr sz="1600"/>
            </a:lvl5pPr>
          </a:lstStyle>
          <a:p>
            <a:pPr lvl="0"/>
            <a:r>
              <a:rPr lang="nl-NL" err="1"/>
              <a:t>Bullet</a:t>
            </a:r>
            <a:r>
              <a:rPr lang="nl-NL"/>
              <a:t> 1</a:t>
            </a:r>
          </a:p>
          <a:p>
            <a:pPr lvl="1"/>
            <a:r>
              <a:rPr lang="nl-NL" err="1"/>
              <a:t>Bullet</a:t>
            </a:r>
            <a:r>
              <a:rPr lang="nl-NL"/>
              <a:t> 2</a:t>
            </a:r>
          </a:p>
          <a:p>
            <a:pPr lvl="2"/>
            <a:r>
              <a:rPr lang="nl-NL" err="1"/>
              <a:t>Bullet</a:t>
            </a:r>
            <a:r>
              <a:rPr lang="nl-NL"/>
              <a:t> 3</a:t>
            </a:r>
          </a:p>
          <a:p>
            <a:pPr lvl="3"/>
            <a:endParaRPr lang="nl-NL"/>
          </a:p>
          <a:p>
            <a:pPr lvl="0"/>
            <a:endParaRPr lang="nl-NL"/>
          </a:p>
        </p:txBody>
      </p:sp>
      <p:sp>
        <p:nvSpPr>
          <p:cNvPr id="9" name="Rectangle 4">
            <a:extLst>
              <a:ext uri="{FF2B5EF4-FFF2-40B4-BE49-F238E27FC236}">
                <a16:creationId xmlns:a16="http://schemas.microsoft.com/office/drawing/2014/main" id="{1F207821-51AB-4052-AA99-D2994347A913}"/>
              </a:ext>
            </a:extLst>
          </p:cNvPr>
          <p:cNvSpPr>
            <a:spLocks noGrp="1" noChangeArrowheads="1"/>
          </p:cNvSpPr>
          <p:nvPr>
            <p:ph type="sldNum" sz="quarter" idx="4"/>
          </p:nvPr>
        </p:nvSpPr>
        <p:spPr bwMode="auto">
          <a:xfrm>
            <a:off x="8460432" y="6498467"/>
            <a:ext cx="277900" cy="206539"/>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a:p>
        </p:txBody>
      </p:sp>
    </p:spTree>
    <p:extLst>
      <p:ext uri="{BB962C8B-B14F-4D97-AF65-F5344CB8AC3E}">
        <p14:creationId xmlns:p14="http://schemas.microsoft.com/office/powerpoint/2010/main" val="57828103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ubtitel, titel en 4 objecten">
    <p:spTree>
      <p:nvGrpSpPr>
        <p:cNvPr id="1" name=""/>
        <p:cNvGrpSpPr/>
        <p:nvPr/>
      </p:nvGrpSpPr>
      <p:grpSpPr>
        <a:xfrm>
          <a:off x="0" y="0"/>
          <a:ext cx="0" cy="0"/>
          <a:chOff x="0" y="0"/>
          <a:chExt cx="0" cy="0"/>
        </a:xfrm>
      </p:grpSpPr>
      <p:sp>
        <p:nvSpPr>
          <p:cNvPr id="3" name="Tijdelijke aanduiding voor inhoud 2"/>
          <p:cNvSpPr>
            <a:spLocks noGrp="1" noChangeAspect="1"/>
          </p:cNvSpPr>
          <p:nvPr>
            <p:ph idx="1" hasCustomPrompt="1"/>
          </p:nvPr>
        </p:nvSpPr>
        <p:spPr>
          <a:xfrm>
            <a:off x="407989" y="1219201"/>
            <a:ext cx="4092574" cy="2442635"/>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6" name="Rectangle 2"/>
          <p:cNvSpPr>
            <a:spLocks noGrp="1" noChangeArrowheads="1"/>
          </p:cNvSpPr>
          <p:nvPr>
            <p:ph type="subTitle" idx="12"/>
          </p:nvPr>
        </p:nvSpPr>
        <p:spPr>
          <a:xfrm>
            <a:off x="408665" y="367781"/>
            <a:ext cx="8340048" cy="260368"/>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p>
        </p:txBody>
      </p:sp>
      <p:sp>
        <p:nvSpPr>
          <p:cNvPr id="9" name="Titel 8"/>
          <p:cNvSpPr>
            <a:spLocks noGrp="1"/>
          </p:cNvSpPr>
          <p:nvPr>
            <p:ph type="title"/>
          </p:nvPr>
        </p:nvSpPr>
        <p:spPr>
          <a:xfrm>
            <a:off x="408665" y="638939"/>
            <a:ext cx="8340048" cy="410928"/>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p>
        </p:txBody>
      </p:sp>
      <p:sp>
        <p:nvSpPr>
          <p:cNvPr id="10" name="Tijdelijke aanduiding voor inhoud 2">
            <a:extLst>
              <a:ext uri="{FF2B5EF4-FFF2-40B4-BE49-F238E27FC236}">
                <a16:creationId xmlns:a16="http://schemas.microsoft.com/office/drawing/2014/main" id="{FEADC7FC-CEE7-47A6-84FF-DA33F6C4CBF6}"/>
              </a:ext>
            </a:extLst>
          </p:cNvPr>
          <p:cNvSpPr>
            <a:spLocks noGrp="1" noChangeAspect="1"/>
          </p:cNvSpPr>
          <p:nvPr>
            <p:ph idx="14" hasCustomPrompt="1"/>
          </p:nvPr>
        </p:nvSpPr>
        <p:spPr>
          <a:xfrm>
            <a:off x="4643437" y="1219197"/>
            <a:ext cx="4092574" cy="2442635"/>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12" name="Tijdelijke aanduiding voor inhoud 2">
            <a:extLst>
              <a:ext uri="{FF2B5EF4-FFF2-40B4-BE49-F238E27FC236}">
                <a16:creationId xmlns:a16="http://schemas.microsoft.com/office/drawing/2014/main" id="{6BFA20ED-5AD4-47E2-B9A1-19DF4110A8B1}"/>
              </a:ext>
            </a:extLst>
          </p:cNvPr>
          <p:cNvSpPr>
            <a:spLocks noGrp="1"/>
          </p:cNvSpPr>
          <p:nvPr>
            <p:ph idx="15" hasCustomPrompt="1"/>
          </p:nvPr>
        </p:nvSpPr>
        <p:spPr>
          <a:xfrm>
            <a:off x="407989" y="3867151"/>
            <a:ext cx="4092574" cy="2442635"/>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13" name="Tijdelijke aanduiding voor inhoud 2">
            <a:extLst>
              <a:ext uri="{FF2B5EF4-FFF2-40B4-BE49-F238E27FC236}">
                <a16:creationId xmlns:a16="http://schemas.microsoft.com/office/drawing/2014/main" id="{3C0C51F5-2EF6-4578-B097-ADD28A822088}"/>
              </a:ext>
            </a:extLst>
          </p:cNvPr>
          <p:cNvSpPr>
            <a:spLocks noGrp="1"/>
          </p:cNvSpPr>
          <p:nvPr>
            <p:ph idx="16" hasCustomPrompt="1"/>
          </p:nvPr>
        </p:nvSpPr>
        <p:spPr>
          <a:xfrm>
            <a:off x="4643437" y="3867149"/>
            <a:ext cx="4092574" cy="2442635"/>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14" name="Rectangle 4">
            <a:extLst>
              <a:ext uri="{FF2B5EF4-FFF2-40B4-BE49-F238E27FC236}">
                <a16:creationId xmlns:a16="http://schemas.microsoft.com/office/drawing/2014/main" id="{AD978E9B-08CE-484C-80BA-7E63FA77A49A}"/>
              </a:ext>
            </a:extLst>
          </p:cNvPr>
          <p:cNvSpPr>
            <a:spLocks noGrp="1" noChangeArrowheads="1"/>
          </p:cNvSpPr>
          <p:nvPr>
            <p:ph type="sldNum" sz="quarter" idx="4"/>
          </p:nvPr>
        </p:nvSpPr>
        <p:spPr bwMode="auto">
          <a:xfrm>
            <a:off x="8460432" y="6498467"/>
            <a:ext cx="277900" cy="206539"/>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a:p>
        </p:txBody>
      </p:sp>
    </p:spTree>
    <p:extLst>
      <p:ext uri="{BB962C8B-B14F-4D97-AF65-F5344CB8AC3E}">
        <p14:creationId xmlns:p14="http://schemas.microsoft.com/office/powerpoint/2010/main" val="2701623834"/>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titel, titel en 3 objecte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08665" y="1219200"/>
            <a:ext cx="2701248" cy="509058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6" name="Rectangle 2"/>
          <p:cNvSpPr>
            <a:spLocks noGrp="1" noChangeArrowheads="1"/>
          </p:cNvSpPr>
          <p:nvPr>
            <p:ph type="subTitle" idx="12"/>
          </p:nvPr>
        </p:nvSpPr>
        <p:spPr>
          <a:xfrm>
            <a:off x="408665" y="367781"/>
            <a:ext cx="8340048" cy="260368"/>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p>
        </p:txBody>
      </p:sp>
      <p:sp>
        <p:nvSpPr>
          <p:cNvPr id="9" name="Titel 8"/>
          <p:cNvSpPr>
            <a:spLocks noGrp="1"/>
          </p:cNvSpPr>
          <p:nvPr>
            <p:ph type="title"/>
          </p:nvPr>
        </p:nvSpPr>
        <p:spPr>
          <a:xfrm>
            <a:off x="408665" y="638939"/>
            <a:ext cx="8340048" cy="410928"/>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p>
        </p:txBody>
      </p:sp>
      <p:sp>
        <p:nvSpPr>
          <p:cNvPr id="10" name="Tijdelijke aanduiding voor inhoud 2">
            <a:extLst>
              <a:ext uri="{FF2B5EF4-FFF2-40B4-BE49-F238E27FC236}">
                <a16:creationId xmlns:a16="http://schemas.microsoft.com/office/drawing/2014/main" id="{FEADC7FC-CEE7-47A6-84FF-DA33F6C4CBF6}"/>
              </a:ext>
            </a:extLst>
          </p:cNvPr>
          <p:cNvSpPr>
            <a:spLocks noGrp="1"/>
          </p:cNvSpPr>
          <p:nvPr>
            <p:ph idx="14" hasCustomPrompt="1"/>
          </p:nvPr>
        </p:nvSpPr>
        <p:spPr>
          <a:xfrm>
            <a:off x="3257551" y="1219200"/>
            <a:ext cx="2638425" cy="509058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12" name="Tijdelijke aanduiding voor inhoud 2">
            <a:extLst>
              <a:ext uri="{FF2B5EF4-FFF2-40B4-BE49-F238E27FC236}">
                <a16:creationId xmlns:a16="http://schemas.microsoft.com/office/drawing/2014/main" id="{9A122D82-E98E-4BB4-881A-8A8208FFD2A6}"/>
              </a:ext>
            </a:extLst>
          </p:cNvPr>
          <p:cNvSpPr>
            <a:spLocks noGrp="1"/>
          </p:cNvSpPr>
          <p:nvPr>
            <p:ph idx="15" hasCustomPrompt="1"/>
          </p:nvPr>
        </p:nvSpPr>
        <p:spPr>
          <a:xfrm>
            <a:off x="6029325" y="1214139"/>
            <a:ext cx="2719388" cy="509058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13" name="Rectangle 4">
            <a:extLst>
              <a:ext uri="{FF2B5EF4-FFF2-40B4-BE49-F238E27FC236}">
                <a16:creationId xmlns:a16="http://schemas.microsoft.com/office/drawing/2014/main" id="{4C0893B5-3FB3-4337-BD7E-71D00E51B912}"/>
              </a:ext>
            </a:extLst>
          </p:cNvPr>
          <p:cNvSpPr>
            <a:spLocks noGrp="1" noChangeArrowheads="1"/>
          </p:cNvSpPr>
          <p:nvPr>
            <p:ph type="sldNum" sz="quarter" idx="4"/>
          </p:nvPr>
        </p:nvSpPr>
        <p:spPr bwMode="auto">
          <a:xfrm>
            <a:off x="8460432" y="6498467"/>
            <a:ext cx="277900" cy="206539"/>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a:p>
        </p:txBody>
      </p:sp>
    </p:spTree>
    <p:extLst>
      <p:ext uri="{BB962C8B-B14F-4D97-AF65-F5344CB8AC3E}">
        <p14:creationId xmlns:p14="http://schemas.microsoft.com/office/powerpoint/2010/main" val="391737033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ubtitel, titel en 2 objecte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08665" y="1219200"/>
            <a:ext cx="2701248" cy="509058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6" name="Rectangle 2"/>
          <p:cNvSpPr>
            <a:spLocks noGrp="1" noChangeArrowheads="1"/>
          </p:cNvSpPr>
          <p:nvPr>
            <p:ph type="subTitle" idx="12"/>
          </p:nvPr>
        </p:nvSpPr>
        <p:spPr>
          <a:xfrm>
            <a:off x="408665" y="367781"/>
            <a:ext cx="8340048" cy="260368"/>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p>
        </p:txBody>
      </p:sp>
      <p:sp>
        <p:nvSpPr>
          <p:cNvPr id="9" name="Titel 8"/>
          <p:cNvSpPr>
            <a:spLocks noGrp="1"/>
          </p:cNvSpPr>
          <p:nvPr>
            <p:ph type="title"/>
          </p:nvPr>
        </p:nvSpPr>
        <p:spPr>
          <a:xfrm>
            <a:off x="408665" y="638939"/>
            <a:ext cx="8340048" cy="410928"/>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p>
        </p:txBody>
      </p:sp>
      <p:sp>
        <p:nvSpPr>
          <p:cNvPr id="10" name="Tijdelijke aanduiding voor inhoud 2">
            <a:extLst>
              <a:ext uri="{FF2B5EF4-FFF2-40B4-BE49-F238E27FC236}">
                <a16:creationId xmlns:a16="http://schemas.microsoft.com/office/drawing/2014/main" id="{FEADC7FC-CEE7-47A6-84FF-DA33F6C4CBF6}"/>
              </a:ext>
            </a:extLst>
          </p:cNvPr>
          <p:cNvSpPr>
            <a:spLocks noGrp="1"/>
          </p:cNvSpPr>
          <p:nvPr>
            <p:ph idx="14" hasCustomPrompt="1"/>
          </p:nvPr>
        </p:nvSpPr>
        <p:spPr>
          <a:xfrm>
            <a:off x="3257551" y="1219200"/>
            <a:ext cx="5491163" cy="509058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12" name="Rectangle 4">
            <a:extLst>
              <a:ext uri="{FF2B5EF4-FFF2-40B4-BE49-F238E27FC236}">
                <a16:creationId xmlns:a16="http://schemas.microsoft.com/office/drawing/2014/main" id="{9AC5F340-11A4-4207-92BF-576BB99C0416}"/>
              </a:ext>
            </a:extLst>
          </p:cNvPr>
          <p:cNvSpPr>
            <a:spLocks noGrp="1" noChangeArrowheads="1"/>
          </p:cNvSpPr>
          <p:nvPr>
            <p:ph type="sldNum" sz="quarter" idx="4"/>
          </p:nvPr>
        </p:nvSpPr>
        <p:spPr bwMode="auto">
          <a:xfrm>
            <a:off x="8460432" y="6498467"/>
            <a:ext cx="277900" cy="206539"/>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a:p>
        </p:txBody>
      </p:sp>
    </p:spTree>
    <p:extLst>
      <p:ext uri="{BB962C8B-B14F-4D97-AF65-F5344CB8AC3E}">
        <p14:creationId xmlns:p14="http://schemas.microsoft.com/office/powerpoint/2010/main" val="2305635772"/>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ubtitel, titel en 2 objecten 2">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08665" y="1219200"/>
            <a:ext cx="5487310" cy="5095645"/>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6" name="Rectangle 2"/>
          <p:cNvSpPr>
            <a:spLocks noGrp="1" noChangeArrowheads="1"/>
          </p:cNvSpPr>
          <p:nvPr>
            <p:ph type="subTitle" idx="12"/>
          </p:nvPr>
        </p:nvSpPr>
        <p:spPr>
          <a:xfrm>
            <a:off x="408665" y="367781"/>
            <a:ext cx="8340048" cy="260368"/>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p>
        </p:txBody>
      </p:sp>
      <p:sp>
        <p:nvSpPr>
          <p:cNvPr id="9" name="Titel 8"/>
          <p:cNvSpPr>
            <a:spLocks noGrp="1"/>
          </p:cNvSpPr>
          <p:nvPr>
            <p:ph type="title"/>
          </p:nvPr>
        </p:nvSpPr>
        <p:spPr>
          <a:xfrm>
            <a:off x="408665" y="638939"/>
            <a:ext cx="8340048" cy="410928"/>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p>
        </p:txBody>
      </p:sp>
      <p:sp>
        <p:nvSpPr>
          <p:cNvPr id="12" name="Tijdelijke aanduiding voor inhoud 2">
            <a:extLst>
              <a:ext uri="{FF2B5EF4-FFF2-40B4-BE49-F238E27FC236}">
                <a16:creationId xmlns:a16="http://schemas.microsoft.com/office/drawing/2014/main" id="{9A122D82-E98E-4BB4-881A-8A8208FFD2A6}"/>
              </a:ext>
            </a:extLst>
          </p:cNvPr>
          <p:cNvSpPr>
            <a:spLocks noGrp="1"/>
          </p:cNvSpPr>
          <p:nvPr>
            <p:ph idx="15" hasCustomPrompt="1"/>
          </p:nvPr>
        </p:nvSpPr>
        <p:spPr>
          <a:xfrm>
            <a:off x="6029325" y="1219200"/>
            <a:ext cx="2719388" cy="5095645"/>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11" name="Rectangle 4">
            <a:extLst>
              <a:ext uri="{FF2B5EF4-FFF2-40B4-BE49-F238E27FC236}">
                <a16:creationId xmlns:a16="http://schemas.microsoft.com/office/drawing/2014/main" id="{25E815F6-D853-48A9-BE1B-EA7A4BAD5040}"/>
              </a:ext>
            </a:extLst>
          </p:cNvPr>
          <p:cNvSpPr>
            <a:spLocks noGrp="1" noChangeArrowheads="1"/>
          </p:cNvSpPr>
          <p:nvPr>
            <p:ph type="sldNum" sz="quarter" idx="4"/>
          </p:nvPr>
        </p:nvSpPr>
        <p:spPr bwMode="auto">
          <a:xfrm>
            <a:off x="8460432" y="6498467"/>
            <a:ext cx="277900" cy="206539"/>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a:p>
        </p:txBody>
      </p:sp>
    </p:spTree>
    <p:extLst>
      <p:ext uri="{BB962C8B-B14F-4D97-AF65-F5344CB8AC3E}">
        <p14:creationId xmlns:p14="http://schemas.microsoft.com/office/powerpoint/2010/main" val="3692087478"/>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Subtitel, titel en 4 kolommen">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408666" y="1219200"/>
            <a:ext cx="1967823" cy="509058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6" name="Rectangle 2"/>
          <p:cNvSpPr>
            <a:spLocks noGrp="1" noChangeArrowheads="1"/>
          </p:cNvSpPr>
          <p:nvPr>
            <p:ph type="subTitle" idx="12"/>
          </p:nvPr>
        </p:nvSpPr>
        <p:spPr>
          <a:xfrm>
            <a:off x="408665" y="367781"/>
            <a:ext cx="8340048" cy="260368"/>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p>
        </p:txBody>
      </p:sp>
      <p:sp>
        <p:nvSpPr>
          <p:cNvPr id="9" name="Titel 8"/>
          <p:cNvSpPr>
            <a:spLocks noGrp="1"/>
          </p:cNvSpPr>
          <p:nvPr>
            <p:ph type="title"/>
          </p:nvPr>
        </p:nvSpPr>
        <p:spPr>
          <a:xfrm>
            <a:off x="408665" y="638939"/>
            <a:ext cx="8340048" cy="410928"/>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p>
        </p:txBody>
      </p:sp>
      <p:sp>
        <p:nvSpPr>
          <p:cNvPr id="10" name="Tijdelijke aanduiding voor inhoud 2">
            <a:extLst>
              <a:ext uri="{FF2B5EF4-FFF2-40B4-BE49-F238E27FC236}">
                <a16:creationId xmlns:a16="http://schemas.microsoft.com/office/drawing/2014/main" id="{FEADC7FC-CEE7-47A6-84FF-DA33F6C4CBF6}"/>
              </a:ext>
            </a:extLst>
          </p:cNvPr>
          <p:cNvSpPr>
            <a:spLocks noGrp="1"/>
          </p:cNvSpPr>
          <p:nvPr>
            <p:ph idx="14" hasCustomPrompt="1"/>
          </p:nvPr>
        </p:nvSpPr>
        <p:spPr>
          <a:xfrm>
            <a:off x="2524127" y="1219200"/>
            <a:ext cx="1976437" cy="509058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12" name="Tijdelijke aanduiding voor inhoud 2">
            <a:extLst>
              <a:ext uri="{FF2B5EF4-FFF2-40B4-BE49-F238E27FC236}">
                <a16:creationId xmlns:a16="http://schemas.microsoft.com/office/drawing/2014/main" id="{9A122D82-E98E-4BB4-881A-8A8208FFD2A6}"/>
              </a:ext>
            </a:extLst>
          </p:cNvPr>
          <p:cNvSpPr>
            <a:spLocks noGrp="1"/>
          </p:cNvSpPr>
          <p:nvPr>
            <p:ph idx="15" hasCustomPrompt="1"/>
          </p:nvPr>
        </p:nvSpPr>
        <p:spPr>
          <a:xfrm>
            <a:off x="6762750" y="1219200"/>
            <a:ext cx="1985963" cy="509058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13" name="Tijdelijke aanduiding voor inhoud 2">
            <a:extLst>
              <a:ext uri="{FF2B5EF4-FFF2-40B4-BE49-F238E27FC236}">
                <a16:creationId xmlns:a16="http://schemas.microsoft.com/office/drawing/2014/main" id="{B02D7E6A-CFBB-4F8A-87E9-A1809A737A15}"/>
              </a:ext>
            </a:extLst>
          </p:cNvPr>
          <p:cNvSpPr>
            <a:spLocks noGrp="1"/>
          </p:cNvSpPr>
          <p:nvPr>
            <p:ph idx="16" hasCustomPrompt="1"/>
          </p:nvPr>
        </p:nvSpPr>
        <p:spPr>
          <a:xfrm>
            <a:off x="4643439" y="1219200"/>
            <a:ext cx="1971675" cy="509058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400" dirty="0" smtClean="0">
                <a:solidFill>
                  <a:srgbClr val="1A3877"/>
                </a:solidFill>
              </a:defRPr>
            </a:lvl1pPr>
            <a:lvl2pPr>
              <a:buClrTx/>
              <a:defRPr lang="nl-NL" sz="1400" dirty="0" smtClean="0">
                <a:solidFill>
                  <a:srgbClr val="1A3877"/>
                </a:solidFill>
              </a:defRPr>
            </a:lvl2pPr>
            <a:lvl3pPr>
              <a:buClrTx/>
              <a:defRPr lang="nl-NL" sz="14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14" name="Rectangle 4">
            <a:extLst>
              <a:ext uri="{FF2B5EF4-FFF2-40B4-BE49-F238E27FC236}">
                <a16:creationId xmlns:a16="http://schemas.microsoft.com/office/drawing/2014/main" id="{9DEAC92D-CF26-4474-8FC1-EE6EAABADAA3}"/>
              </a:ext>
            </a:extLst>
          </p:cNvPr>
          <p:cNvSpPr>
            <a:spLocks noGrp="1" noChangeArrowheads="1"/>
          </p:cNvSpPr>
          <p:nvPr>
            <p:ph type="sldNum" sz="quarter" idx="4"/>
          </p:nvPr>
        </p:nvSpPr>
        <p:spPr bwMode="auto">
          <a:xfrm>
            <a:off x="8460432" y="6498467"/>
            <a:ext cx="277900" cy="206539"/>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a:p>
        </p:txBody>
      </p:sp>
    </p:spTree>
    <p:extLst>
      <p:ext uri="{BB962C8B-B14F-4D97-AF65-F5344CB8AC3E}">
        <p14:creationId xmlns:p14="http://schemas.microsoft.com/office/powerpoint/2010/main" val="52647860"/>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12" name="Tijdelijke aanduiding voor tekst 7"/>
          <p:cNvSpPr>
            <a:spLocks noGrp="1"/>
          </p:cNvSpPr>
          <p:nvPr>
            <p:ph type="body" sz="quarter" idx="16" hasCustomPrompt="1"/>
          </p:nvPr>
        </p:nvSpPr>
        <p:spPr>
          <a:xfrm>
            <a:off x="408665" y="1901238"/>
            <a:ext cx="411390" cy="548591"/>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a:t>#</a:t>
            </a:r>
          </a:p>
        </p:txBody>
      </p:sp>
      <p:sp>
        <p:nvSpPr>
          <p:cNvPr id="13" name="Tijdelijke aanduiding voor tekst 7"/>
          <p:cNvSpPr>
            <a:spLocks noGrp="1"/>
          </p:cNvSpPr>
          <p:nvPr>
            <p:ph type="body" sz="quarter" idx="17" hasCustomPrompt="1"/>
          </p:nvPr>
        </p:nvSpPr>
        <p:spPr>
          <a:xfrm>
            <a:off x="408665" y="1219201"/>
            <a:ext cx="411390" cy="548591"/>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a:t>#</a:t>
            </a:r>
          </a:p>
        </p:txBody>
      </p:sp>
      <p:sp>
        <p:nvSpPr>
          <p:cNvPr id="14" name="Tijdelijke aanduiding voor tekst 7"/>
          <p:cNvSpPr>
            <a:spLocks noGrp="1"/>
          </p:cNvSpPr>
          <p:nvPr>
            <p:ph type="body" sz="quarter" idx="18" hasCustomPrompt="1"/>
          </p:nvPr>
        </p:nvSpPr>
        <p:spPr>
          <a:xfrm>
            <a:off x="408665" y="2583277"/>
            <a:ext cx="411390" cy="548591"/>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a:t>#</a:t>
            </a:r>
          </a:p>
        </p:txBody>
      </p:sp>
      <p:sp>
        <p:nvSpPr>
          <p:cNvPr id="15" name="Tijdelijke aanduiding voor tekst 7"/>
          <p:cNvSpPr>
            <a:spLocks noGrp="1"/>
          </p:cNvSpPr>
          <p:nvPr>
            <p:ph type="body" sz="quarter" idx="19" hasCustomPrompt="1"/>
          </p:nvPr>
        </p:nvSpPr>
        <p:spPr>
          <a:xfrm>
            <a:off x="408665" y="3947353"/>
            <a:ext cx="411390" cy="548591"/>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a:t>#</a:t>
            </a:r>
          </a:p>
        </p:txBody>
      </p:sp>
      <p:sp>
        <p:nvSpPr>
          <p:cNvPr id="16" name="Tijdelijke aanduiding voor tekst 7"/>
          <p:cNvSpPr>
            <a:spLocks noGrp="1"/>
          </p:cNvSpPr>
          <p:nvPr>
            <p:ph type="body" sz="quarter" idx="20" hasCustomPrompt="1"/>
          </p:nvPr>
        </p:nvSpPr>
        <p:spPr>
          <a:xfrm>
            <a:off x="408665" y="3265314"/>
            <a:ext cx="411390" cy="548591"/>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a:t>#</a:t>
            </a:r>
          </a:p>
        </p:txBody>
      </p:sp>
      <p:sp>
        <p:nvSpPr>
          <p:cNvPr id="17" name="Tijdelijke aanduiding voor tekst 7"/>
          <p:cNvSpPr>
            <a:spLocks noGrp="1"/>
          </p:cNvSpPr>
          <p:nvPr>
            <p:ph type="body" sz="quarter" idx="21" hasCustomPrompt="1"/>
          </p:nvPr>
        </p:nvSpPr>
        <p:spPr>
          <a:xfrm>
            <a:off x="408665" y="4629393"/>
            <a:ext cx="411390" cy="548591"/>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a:t>#</a:t>
            </a:r>
          </a:p>
        </p:txBody>
      </p:sp>
      <p:sp>
        <p:nvSpPr>
          <p:cNvPr id="18" name="Tijdelijke aanduiding voor inhoud 2"/>
          <p:cNvSpPr>
            <a:spLocks noGrp="1"/>
          </p:cNvSpPr>
          <p:nvPr>
            <p:ph idx="22"/>
          </p:nvPr>
        </p:nvSpPr>
        <p:spPr>
          <a:xfrm>
            <a:off x="958666" y="1286297"/>
            <a:ext cx="3537831" cy="4554835"/>
          </a:xfrm>
          <a:prstGeom prst="rect">
            <a:avLst/>
          </a:prstGeom>
          <a:noFill/>
          <a:ln w="9525" algn="ctr">
            <a:noFill/>
            <a:miter lim="800000"/>
            <a:headEnd/>
            <a:tailEnd/>
          </a:ln>
          <a:effectLst/>
        </p:spPr>
        <p:txBody>
          <a:bodyPr vert="horz" wrap="none" lIns="36000" tIns="36000" rIns="36000" bIns="36000" numCol="1" anchor="t" anchorCtr="0" compatLnSpc="1">
            <a:prstTxWarp prst="textNoShape">
              <a:avLst/>
            </a:prstTxWarp>
          </a:bodyPr>
          <a:lstStyle>
            <a:lvl1pPr marL="0" marR="0" indent="0" algn="l" defTabSz="704150" rtl="0" eaLnBrk="1" fontAlgn="base" latinLnBrk="0" hangingPunct="1">
              <a:lnSpc>
                <a:spcPct val="114000"/>
              </a:lnSpc>
              <a:spcBef>
                <a:spcPts val="0"/>
              </a:spcBef>
              <a:spcAft>
                <a:spcPts val="337"/>
              </a:spcAft>
              <a:buClrTx/>
              <a:buSzTx/>
              <a:buFont typeface="Arial" panose="020B0604020202020204" pitchFamily="34" charset="0"/>
              <a:buNone/>
              <a:tabLst>
                <a:tab pos="0" algn="l"/>
              </a:tabLst>
              <a:defRPr lang="nl-NL" sz="1220" b="0" dirty="0" smtClean="0"/>
            </a:lvl1pPr>
            <a:lvl2pPr>
              <a:defRPr lang="nl-NL" b="1" dirty="0" smtClean="0"/>
            </a:lvl2pPr>
            <a:lvl3pPr>
              <a:defRPr lang="nl-NL" b="1" dirty="0" smtClean="0"/>
            </a:lvl3pPr>
          </a:lstStyle>
          <a:p>
            <a:pPr lvl="0">
              <a:tabLst>
                <a:tab pos="0" algn="l"/>
              </a:tabLst>
            </a:pPr>
            <a:r>
              <a:rPr lang="nl-NL"/>
              <a:t>Klikken om de tekststijl van het model te bewerken</a:t>
            </a:r>
          </a:p>
        </p:txBody>
      </p:sp>
      <p:sp>
        <p:nvSpPr>
          <p:cNvPr id="19" name="Tijdelijke aanduiding voor inhoud 2"/>
          <p:cNvSpPr>
            <a:spLocks noGrp="1"/>
          </p:cNvSpPr>
          <p:nvPr>
            <p:ph idx="23" hasCustomPrompt="1"/>
          </p:nvPr>
        </p:nvSpPr>
        <p:spPr>
          <a:xfrm>
            <a:off x="958665" y="1596854"/>
            <a:ext cx="3330668" cy="258780"/>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a:t>Brontekst</a:t>
            </a:r>
          </a:p>
        </p:txBody>
      </p:sp>
      <p:sp>
        <p:nvSpPr>
          <p:cNvPr id="22" name="Tijdelijke aanduiding voor inhoud 2"/>
          <p:cNvSpPr>
            <a:spLocks noGrp="1"/>
          </p:cNvSpPr>
          <p:nvPr>
            <p:ph idx="24" hasCustomPrompt="1"/>
          </p:nvPr>
        </p:nvSpPr>
        <p:spPr>
          <a:xfrm>
            <a:off x="958665" y="2280079"/>
            <a:ext cx="3330668" cy="258780"/>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a:t>Brontekst</a:t>
            </a:r>
          </a:p>
        </p:txBody>
      </p:sp>
      <p:sp>
        <p:nvSpPr>
          <p:cNvPr id="23" name="Tijdelijke aanduiding voor inhoud 2"/>
          <p:cNvSpPr>
            <a:spLocks noGrp="1"/>
          </p:cNvSpPr>
          <p:nvPr>
            <p:ph idx="25" hasCustomPrompt="1"/>
          </p:nvPr>
        </p:nvSpPr>
        <p:spPr>
          <a:xfrm>
            <a:off x="958665" y="2963306"/>
            <a:ext cx="3330668" cy="258780"/>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a:t>Brontekst</a:t>
            </a:r>
          </a:p>
        </p:txBody>
      </p:sp>
      <p:sp>
        <p:nvSpPr>
          <p:cNvPr id="24" name="Tijdelijke aanduiding voor inhoud 2"/>
          <p:cNvSpPr>
            <a:spLocks noGrp="1"/>
          </p:cNvSpPr>
          <p:nvPr>
            <p:ph idx="26" hasCustomPrompt="1"/>
          </p:nvPr>
        </p:nvSpPr>
        <p:spPr>
          <a:xfrm>
            <a:off x="958665" y="3646531"/>
            <a:ext cx="3330668" cy="258780"/>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a:t>Brontekst</a:t>
            </a:r>
          </a:p>
        </p:txBody>
      </p:sp>
      <p:sp>
        <p:nvSpPr>
          <p:cNvPr id="25" name="Tijdelijke aanduiding voor inhoud 2"/>
          <p:cNvSpPr>
            <a:spLocks noGrp="1"/>
          </p:cNvSpPr>
          <p:nvPr>
            <p:ph idx="27" hasCustomPrompt="1"/>
          </p:nvPr>
        </p:nvSpPr>
        <p:spPr>
          <a:xfrm>
            <a:off x="958665" y="4329757"/>
            <a:ext cx="3330668" cy="258780"/>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a:t>Brontekst</a:t>
            </a:r>
          </a:p>
        </p:txBody>
      </p:sp>
      <p:sp>
        <p:nvSpPr>
          <p:cNvPr id="26" name="Tijdelijke aanduiding voor inhoud 2"/>
          <p:cNvSpPr>
            <a:spLocks noGrp="1"/>
          </p:cNvSpPr>
          <p:nvPr>
            <p:ph idx="28" hasCustomPrompt="1"/>
          </p:nvPr>
        </p:nvSpPr>
        <p:spPr>
          <a:xfrm>
            <a:off x="958665" y="5012981"/>
            <a:ext cx="3330668" cy="258780"/>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a:t>Brontekst</a:t>
            </a:r>
          </a:p>
        </p:txBody>
      </p:sp>
      <p:sp>
        <p:nvSpPr>
          <p:cNvPr id="21" name="Tijdelijke aanduiding voor tekst 7">
            <a:extLst>
              <a:ext uri="{FF2B5EF4-FFF2-40B4-BE49-F238E27FC236}">
                <a16:creationId xmlns:a16="http://schemas.microsoft.com/office/drawing/2014/main" id="{98705719-6611-45DE-A85D-7BDDDDAFE625}"/>
              </a:ext>
            </a:extLst>
          </p:cNvPr>
          <p:cNvSpPr>
            <a:spLocks noGrp="1"/>
          </p:cNvSpPr>
          <p:nvPr>
            <p:ph type="body" sz="quarter" idx="29" hasCustomPrompt="1"/>
          </p:nvPr>
        </p:nvSpPr>
        <p:spPr>
          <a:xfrm>
            <a:off x="4643438" y="1916638"/>
            <a:ext cx="411390" cy="548591"/>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a:t>#</a:t>
            </a:r>
          </a:p>
        </p:txBody>
      </p:sp>
      <p:sp>
        <p:nvSpPr>
          <p:cNvPr id="27" name="Tijdelijke aanduiding voor tekst 7">
            <a:extLst>
              <a:ext uri="{FF2B5EF4-FFF2-40B4-BE49-F238E27FC236}">
                <a16:creationId xmlns:a16="http://schemas.microsoft.com/office/drawing/2014/main" id="{AC3A1406-90E6-4D79-9358-CED3749FDAFC}"/>
              </a:ext>
            </a:extLst>
          </p:cNvPr>
          <p:cNvSpPr>
            <a:spLocks noGrp="1"/>
          </p:cNvSpPr>
          <p:nvPr>
            <p:ph type="body" sz="quarter" idx="30" hasCustomPrompt="1"/>
          </p:nvPr>
        </p:nvSpPr>
        <p:spPr>
          <a:xfrm>
            <a:off x="4643438" y="1234599"/>
            <a:ext cx="411390" cy="548591"/>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a:t>#</a:t>
            </a:r>
          </a:p>
        </p:txBody>
      </p:sp>
      <p:sp>
        <p:nvSpPr>
          <p:cNvPr id="28" name="Tijdelijke aanduiding voor tekst 7">
            <a:extLst>
              <a:ext uri="{FF2B5EF4-FFF2-40B4-BE49-F238E27FC236}">
                <a16:creationId xmlns:a16="http://schemas.microsoft.com/office/drawing/2014/main" id="{3814341D-E192-44A6-A02F-166396EE6D57}"/>
              </a:ext>
            </a:extLst>
          </p:cNvPr>
          <p:cNvSpPr>
            <a:spLocks noGrp="1"/>
          </p:cNvSpPr>
          <p:nvPr>
            <p:ph type="body" sz="quarter" idx="31" hasCustomPrompt="1"/>
          </p:nvPr>
        </p:nvSpPr>
        <p:spPr>
          <a:xfrm>
            <a:off x="4643438" y="2598675"/>
            <a:ext cx="411390" cy="548591"/>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a:t>#</a:t>
            </a:r>
          </a:p>
        </p:txBody>
      </p:sp>
      <p:sp>
        <p:nvSpPr>
          <p:cNvPr id="29" name="Tijdelijke aanduiding voor tekst 7">
            <a:extLst>
              <a:ext uri="{FF2B5EF4-FFF2-40B4-BE49-F238E27FC236}">
                <a16:creationId xmlns:a16="http://schemas.microsoft.com/office/drawing/2014/main" id="{1F87DC33-EACA-4DB3-909A-56810ED3D638}"/>
              </a:ext>
            </a:extLst>
          </p:cNvPr>
          <p:cNvSpPr>
            <a:spLocks noGrp="1"/>
          </p:cNvSpPr>
          <p:nvPr>
            <p:ph type="body" sz="quarter" idx="32" hasCustomPrompt="1"/>
          </p:nvPr>
        </p:nvSpPr>
        <p:spPr>
          <a:xfrm>
            <a:off x="4643438" y="3962753"/>
            <a:ext cx="411390" cy="548591"/>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a:t>#</a:t>
            </a:r>
          </a:p>
        </p:txBody>
      </p:sp>
      <p:sp>
        <p:nvSpPr>
          <p:cNvPr id="30" name="Tijdelijke aanduiding voor tekst 7">
            <a:extLst>
              <a:ext uri="{FF2B5EF4-FFF2-40B4-BE49-F238E27FC236}">
                <a16:creationId xmlns:a16="http://schemas.microsoft.com/office/drawing/2014/main" id="{EDA0CB3D-FD34-4345-8E41-F15B1CEDC457}"/>
              </a:ext>
            </a:extLst>
          </p:cNvPr>
          <p:cNvSpPr>
            <a:spLocks noGrp="1"/>
          </p:cNvSpPr>
          <p:nvPr>
            <p:ph type="body" sz="quarter" idx="33" hasCustomPrompt="1"/>
          </p:nvPr>
        </p:nvSpPr>
        <p:spPr>
          <a:xfrm>
            <a:off x="4643438" y="3280714"/>
            <a:ext cx="411390" cy="548591"/>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a:t>#</a:t>
            </a:r>
          </a:p>
        </p:txBody>
      </p:sp>
      <p:sp>
        <p:nvSpPr>
          <p:cNvPr id="31" name="Tijdelijke aanduiding voor tekst 7">
            <a:extLst>
              <a:ext uri="{FF2B5EF4-FFF2-40B4-BE49-F238E27FC236}">
                <a16:creationId xmlns:a16="http://schemas.microsoft.com/office/drawing/2014/main" id="{38D19FAC-4CBD-4763-BFBF-D83BC47E4420}"/>
              </a:ext>
            </a:extLst>
          </p:cNvPr>
          <p:cNvSpPr>
            <a:spLocks noGrp="1"/>
          </p:cNvSpPr>
          <p:nvPr>
            <p:ph type="body" sz="quarter" idx="34" hasCustomPrompt="1"/>
          </p:nvPr>
        </p:nvSpPr>
        <p:spPr>
          <a:xfrm>
            <a:off x="4643438" y="4644791"/>
            <a:ext cx="411390" cy="548591"/>
          </a:xfrm>
          <a:prstGeom prst="ellipse">
            <a:avLst/>
          </a:prstGeom>
          <a:solidFill>
            <a:schemeClr val="tx1"/>
          </a:solidFill>
        </p:spPr>
        <p:txBody>
          <a:bodyPr wrap="none" lIns="0" tIns="45690" rIns="0" bIns="45690" anchor="ctr" anchorCtr="0"/>
          <a:lstStyle>
            <a:lvl1pPr marL="0" indent="0" algn="ctr">
              <a:buNone/>
              <a:defRPr sz="1725" b="0">
                <a:solidFill>
                  <a:schemeClr val="bg2"/>
                </a:solidFill>
              </a:defRPr>
            </a:lvl1pPr>
          </a:lstStyle>
          <a:p>
            <a:pPr lvl="0"/>
            <a:r>
              <a:rPr lang="nl-NL"/>
              <a:t>#</a:t>
            </a:r>
          </a:p>
        </p:txBody>
      </p:sp>
      <p:sp>
        <p:nvSpPr>
          <p:cNvPr id="32" name="Tijdelijke aanduiding voor inhoud 2">
            <a:extLst>
              <a:ext uri="{FF2B5EF4-FFF2-40B4-BE49-F238E27FC236}">
                <a16:creationId xmlns:a16="http://schemas.microsoft.com/office/drawing/2014/main" id="{092B0C32-C1C8-4F76-A850-FFAED2CDA42F}"/>
              </a:ext>
            </a:extLst>
          </p:cNvPr>
          <p:cNvSpPr>
            <a:spLocks noGrp="1"/>
          </p:cNvSpPr>
          <p:nvPr>
            <p:ph idx="35"/>
          </p:nvPr>
        </p:nvSpPr>
        <p:spPr>
          <a:xfrm>
            <a:off x="5193439" y="1301697"/>
            <a:ext cx="3555274" cy="4554835"/>
          </a:xfrm>
          <a:prstGeom prst="rect">
            <a:avLst/>
          </a:prstGeom>
          <a:noFill/>
          <a:ln w="9525" algn="ctr">
            <a:noFill/>
            <a:miter lim="800000"/>
            <a:headEnd/>
            <a:tailEnd/>
          </a:ln>
          <a:effectLst/>
        </p:spPr>
        <p:txBody>
          <a:bodyPr vert="horz" wrap="none" lIns="36000" tIns="36000" rIns="36000" bIns="36000" numCol="1" anchor="t" anchorCtr="0" compatLnSpc="1">
            <a:prstTxWarp prst="textNoShape">
              <a:avLst/>
            </a:prstTxWarp>
          </a:bodyPr>
          <a:lstStyle>
            <a:lvl1pPr marL="0" marR="0" indent="0" algn="l" defTabSz="704150" rtl="0" eaLnBrk="1" fontAlgn="base" latinLnBrk="0" hangingPunct="1">
              <a:lnSpc>
                <a:spcPct val="114000"/>
              </a:lnSpc>
              <a:spcBef>
                <a:spcPts val="0"/>
              </a:spcBef>
              <a:spcAft>
                <a:spcPts val="337"/>
              </a:spcAft>
              <a:buClrTx/>
              <a:buSzTx/>
              <a:buFont typeface="Arial" panose="020B0604020202020204" pitchFamily="34" charset="0"/>
              <a:buNone/>
              <a:tabLst>
                <a:tab pos="0" algn="l"/>
              </a:tabLst>
              <a:defRPr lang="nl-NL" sz="1224" b="0" dirty="0" smtClean="0"/>
            </a:lvl1pPr>
            <a:lvl2pPr>
              <a:defRPr lang="nl-NL" b="1" dirty="0" smtClean="0"/>
            </a:lvl2pPr>
            <a:lvl3pPr>
              <a:defRPr lang="nl-NL" b="1" dirty="0" smtClean="0"/>
            </a:lvl3pPr>
          </a:lstStyle>
          <a:p>
            <a:pPr lvl="0">
              <a:tabLst>
                <a:tab pos="0" algn="l"/>
              </a:tabLst>
            </a:pPr>
            <a:r>
              <a:rPr lang="nl-NL"/>
              <a:t>Klikken om de tekststijl van het model te bewerken</a:t>
            </a:r>
          </a:p>
        </p:txBody>
      </p:sp>
      <p:sp>
        <p:nvSpPr>
          <p:cNvPr id="33" name="Tijdelijke aanduiding voor inhoud 2">
            <a:extLst>
              <a:ext uri="{FF2B5EF4-FFF2-40B4-BE49-F238E27FC236}">
                <a16:creationId xmlns:a16="http://schemas.microsoft.com/office/drawing/2014/main" id="{E20AC41F-5C2F-41C5-9A01-9FB1C26DF396}"/>
              </a:ext>
            </a:extLst>
          </p:cNvPr>
          <p:cNvSpPr>
            <a:spLocks noGrp="1"/>
          </p:cNvSpPr>
          <p:nvPr>
            <p:ph idx="36" hasCustomPrompt="1"/>
          </p:nvPr>
        </p:nvSpPr>
        <p:spPr>
          <a:xfrm>
            <a:off x="5193438" y="1612254"/>
            <a:ext cx="3330668" cy="258780"/>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a:t>Brontekst</a:t>
            </a:r>
          </a:p>
        </p:txBody>
      </p:sp>
      <p:sp>
        <p:nvSpPr>
          <p:cNvPr id="34" name="Tijdelijke aanduiding voor inhoud 2">
            <a:extLst>
              <a:ext uri="{FF2B5EF4-FFF2-40B4-BE49-F238E27FC236}">
                <a16:creationId xmlns:a16="http://schemas.microsoft.com/office/drawing/2014/main" id="{ED0738DE-9CFE-40DB-AD5F-9A1333BFA54F}"/>
              </a:ext>
            </a:extLst>
          </p:cNvPr>
          <p:cNvSpPr>
            <a:spLocks noGrp="1"/>
          </p:cNvSpPr>
          <p:nvPr>
            <p:ph idx="37" hasCustomPrompt="1"/>
          </p:nvPr>
        </p:nvSpPr>
        <p:spPr>
          <a:xfrm>
            <a:off x="5193438" y="2295479"/>
            <a:ext cx="3330668" cy="258780"/>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a:t>Brontekst</a:t>
            </a:r>
          </a:p>
        </p:txBody>
      </p:sp>
      <p:sp>
        <p:nvSpPr>
          <p:cNvPr id="35" name="Tijdelijke aanduiding voor inhoud 2">
            <a:extLst>
              <a:ext uri="{FF2B5EF4-FFF2-40B4-BE49-F238E27FC236}">
                <a16:creationId xmlns:a16="http://schemas.microsoft.com/office/drawing/2014/main" id="{8BFF6C87-368C-4C44-A8F3-D16BF8D2FDDB}"/>
              </a:ext>
            </a:extLst>
          </p:cNvPr>
          <p:cNvSpPr>
            <a:spLocks noGrp="1"/>
          </p:cNvSpPr>
          <p:nvPr>
            <p:ph idx="38" hasCustomPrompt="1"/>
          </p:nvPr>
        </p:nvSpPr>
        <p:spPr>
          <a:xfrm>
            <a:off x="5193438" y="2978705"/>
            <a:ext cx="3330668" cy="258780"/>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a:t>Brontekst</a:t>
            </a:r>
          </a:p>
        </p:txBody>
      </p:sp>
      <p:sp>
        <p:nvSpPr>
          <p:cNvPr id="36" name="Tijdelijke aanduiding voor inhoud 2">
            <a:extLst>
              <a:ext uri="{FF2B5EF4-FFF2-40B4-BE49-F238E27FC236}">
                <a16:creationId xmlns:a16="http://schemas.microsoft.com/office/drawing/2014/main" id="{F956B094-A400-45D8-9E96-E2624D18642E}"/>
              </a:ext>
            </a:extLst>
          </p:cNvPr>
          <p:cNvSpPr>
            <a:spLocks noGrp="1"/>
          </p:cNvSpPr>
          <p:nvPr>
            <p:ph idx="39" hasCustomPrompt="1"/>
          </p:nvPr>
        </p:nvSpPr>
        <p:spPr>
          <a:xfrm>
            <a:off x="5193438" y="3661930"/>
            <a:ext cx="3330668" cy="258780"/>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a:t>Brontekst</a:t>
            </a:r>
          </a:p>
        </p:txBody>
      </p:sp>
      <p:sp>
        <p:nvSpPr>
          <p:cNvPr id="37" name="Tijdelijke aanduiding voor inhoud 2">
            <a:extLst>
              <a:ext uri="{FF2B5EF4-FFF2-40B4-BE49-F238E27FC236}">
                <a16:creationId xmlns:a16="http://schemas.microsoft.com/office/drawing/2014/main" id="{B97B71D6-99AC-49FE-B221-42B09ACDE4EE}"/>
              </a:ext>
            </a:extLst>
          </p:cNvPr>
          <p:cNvSpPr>
            <a:spLocks noGrp="1"/>
          </p:cNvSpPr>
          <p:nvPr>
            <p:ph idx="40" hasCustomPrompt="1"/>
          </p:nvPr>
        </p:nvSpPr>
        <p:spPr>
          <a:xfrm>
            <a:off x="5193438" y="4345157"/>
            <a:ext cx="3330668" cy="258780"/>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a:t>Brontekst</a:t>
            </a:r>
          </a:p>
        </p:txBody>
      </p:sp>
      <p:sp>
        <p:nvSpPr>
          <p:cNvPr id="38" name="Tijdelijke aanduiding voor inhoud 2">
            <a:extLst>
              <a:ext uri="{FF2B5EF4-FFF2-40B4-BE49-F238E27FC236}">
                <a16:creationId xmlns:a16="http://schemas.microsoft.com/office/drawing/2014/main" id="{ABE1A427-D54B-40A0-A776-CD817D966C87}"/>
              </a:ext>
            </a:extLst>
          </p:cNvPr>
          <p:cNvSpPr>
            <a:spLocks noGrp="1"/>
          </p:cNvSpPr>
          <p:nvPr>
            <p:ph idx="41" hasCustomPrompt="1"/>
          </p:nvPr>
        </p:nvSpPr>
        <p:spPr>
          <a:xfrm>
            <a:off x="5193438" y="5028379"/>
            <a:ext cx="3330668" cy="258780"/>
          </a:xfrm>
          <a:prstGeom prst="rect">
            <a:avLst/>
          </a:prstGeom>
        </p:spPr>
        <p:txBody>
          <a:bodyPr lIns="36000" tIns="36000" rIns="36000" bIns="36000"/>
          <a:lstStyle>
            <a:lvl1pPr marL="0" indent="0" algn="l">
              <a:buNone/>
              <a:defRPr sz="816" b="0" i="0">
                <a:latin typeface="Segoe UI" panose="020B0502040204020203" pitchFamily="34" charset="0"/>
                <a:cs typeface="Segoe UI" panose="020B0502040204020203" pitchFamily="34" charset="0"/>
              </a:defRPr>
            </a:lvl1pPr>
          </a:lstStyle>
          <a:p>
            <a:pPr lvl="0"/>
            <a:r>
              <a:rPr lang="nl-NL"/>
              <a:t>Brontekst</a:t>
            </a:r>
          </a:p>
        </p:txBody>
      </p:sp>
      <p:sp>
        <p:nvSpPr>
          <p:cNvPr id="39" name="Rectangle 2">
            <a:extLst>
              <a:ext uri="{FF2B5EF4-FFF2-40B4-BE49-F238E27FC236}">
                <a16:creationId xmlns:a16="http://schemas.microsoft.com/office/drawing/2014/main" id="{F058B386-8FF6-4B45-B6D7-D5C6CDE931A6}"/>
              </a:ext>
            </a:extLst>
          </p:cNvPr>
          <p:cNvSpPr>
            <a:spLocks noGrp="1" noChangeArrowheads="1"/>
          </p:cNvSpPr>
          <p:nvPr>
            <p:ph type="subTitle" idx="12"/>
          </p:nvPr>
        </p:nvSpPr>
        <p:spPr>
          <a:xfrm>
            <a:off x="408665" y="367781"/>
            <a:ext cx="8340048" cy="260368"/>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p>
        </p:txBody>
      </p:sp>
      <p:sp>
        <p:nvSpPr>
          <p:cNvPr id="40" name="Titel 8">
            <a:extLst>
              <a:ext uri="{FF2B5EF4-FFF2-40B4-BE49-F238E27FC236}">
                <a16:creationId xmlns:a16="http://schemas.microsoft.com/office/drawing/2014/main" id="{07B155AC-4CDB-4729-BE41-D195DCCABA2D}"/>
              </a:ext>
            </a:extLst>
          </p:cNvPr>
          <p:cNvSpPr>
            <a:spLocks noGrp="1"/>
          </p:cNvSpPr>
          <p:nvPr>
            <p:ph type="title"/>
          </p:nvPr>
        </p:nvSpPr>
        <p:spPr>
          <a:xfrm>
            <a:off x="408665" y="638939"/>
            <a:ext cx="8340048" cy="410928"/>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p>
        </p:txBody>
      </p:sp>
      <p:sp>
        <p:nvSpPr>
          <p:cNvPr id="42" name="Rectangle 4">
            <a:extLst>
              <a:ext uri="{FF2B5EF4-FFF2-40B4-BE49-F238E27FC236}">
                <a16:creationId xmlns:a16="http://schemas.microsoft.com/office/drawing/2014/main" id="{76F0D22F-2EF0-47D3-A515-85E2A42D5E80}"/>
              </a:ext>
            </a:extLst>
          </p:cNvPr>
          <p:cNvSpPr>
            <a:spLocks noGrp="1" noChangeArrowheads="1"/>
          </p:cNvSpPr>
          <p:nvPr>
            <p:ph type="sldNum" sz="quarter" idx="4"/>
          </p:nvPr>
        </p:nvSpPr>
        <p:spPr bwMode="auto">
          <a:xfrm>
            <a:off x="8460432" y="6498467"/>
            <a:ext cx="277900" cy="206539"/>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a:p>
        </p:txBody>
      </p:sp>
    </p:spTree>
    <p:extLst>
      <p:ext uri="{BB962C8B-B14F-4D97-AF65-F5344CB8AC3E}">
        <p14:creationId xmlns:p14="http://schemas.microsoft.com/office/powerpoint/2010/main" val="2506922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Quote of commentaar">
    <p:spTree>
      <p:nvGrpSpPr>
        <p:cNvPr id="1" name=""/>
        <p:cNvGrpSpPr/>
        <p:nvPr/>
      </p:nvGrpSpPr>
      <p:grpSpPr>
        <a:xfrm>
          <a:off x="0" y="0"/>
          <a:ext cx="0" cy="0"/>
          <a:chOff x="0" y="0"/>
          <a:chExt cx="0" cy="0"/>
        </a:xfrm>
      </p:grpSpPr>
      <p:sp>
        <p:nvSpPr>
          <p:cNvPr id="9" name="Rectangle 4">
            <a:extLst>
              <a:ext uri="{FF2B5EF4-FFF2-40B4-BE49-F238E27FC236}">
                <a16:creationId xmlns:a16="http://schemas.microsoft.com/office/drawing/2014/main" id="{0C977C00-F78E-48C7-A8CA-AB21DAA6AD9D}"/>
              </a:ext>
            </a:extLst>
          </p:cNvPr>
          <p:cNvSpPr>
            <a:spLocks noGrp="1" noChangeArrowheads="1"/>
          </p:cNvSpPr>
          <p:nvPr>
            <p:ph type="sldNum" sz="quarter" idx="4"/>
          </p:nvPr>
        </p:nvSpPr>
        <p:spPr bwMode="auto">
          <a:xfrm>
            <a:off x="8460432" y="6498467"/>
            <a:ext cx="277900" cy="206539"/>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a:p>
        </p:txBody>
      </p:sp>
      <p:pic>
        <p:nvPicPr>
          <p:cNvPr id="10" name="Afbeelding 9">
            <a:extLst>
              <a:ext uri="{FF2B5EF4-FFF2-40B4-BE49-F238E27FC236}">
                <a16:creationId xmlns:a16="http://schemas.microsoft.com/office/drawing/2014/main" id="{D544E945-FADA-4DD2-A62E-D2F066EA0F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0558" y="6481531"/>
            <a:ext cx="1053912" cy="209717"/>
          </a:xfrm>
          <a:prstGeom prst="rect">
            <a:avLst/>
          </a:prstGeom>
        </p:spPr>
      </p:pic>
      <p:sp>
        <p:nvSpPr>
          <p:cNvPr id="11" name="Tijdelijke aanduiding voor tekst 5">
            <a:extLst>
              <a:ext uri="{FF2B5EF4-FFF2-40B4-BE49-F238E27FC236}">
                <a16:creationId xmlns:a16="http://schemas.microsoft.com/office/drawing/2014/main" id="{551ABF7B-1DB5-4C98-8D39-AA44C06EFCCF}"/>
              </a:ext>
            </a:extLst>
          </p:cNvPr>
          <p:cNvSpPr>
            <a:spLocks noGrp="1"/>
          </p:cNvSpPr>
          <p:nvPr>
            <p:ph type="body" sz="quarter" idx="10" hasCustomPrompt="1"/>
          </p:nvPr>
        </p:nvSpPr>
        <p:spPr>
          <a:xfrm>
            <a:off x="410559" y="670984"/>
            <a:ext cx="8338155" cy="5638801"/>
          </a:xfrm>
        </p:spPr>
        <p:txBody>
          <a:bodyPr anchor="ctr"/>
          <a:lstStyle>
            <a:lvl1pPr marL="0" indent="0" algn="ctr">
              <a:buNone/>
              <a:defRPr sz="3200"/>
            </a:lvl1pPr>
          </a:lstStyle>
          <a:p>
            <a:pPr lvl="0"/>
            <a:r>
              <a:rPr lang="nl-NL"/>
              <a:t>Quote of commentaar</a:t>
            </a:r>
          </a:p>
        </p:txBody>
      </p:sp>
      <p:grpSp>
        <p:nvGrpSpPr>
          <p:cNvPr id="12" name="Groep 11">
            <a:extLst>
              <a:ext uri="{FF2B5EF4-FFF2-40B4-BE49-F238E27FC236}">
                <a16:creationId xmlns:a16="http://schemas.microsoft.com/office/drawing/2014/main" id="{462F7250-B9C4-469B-9C99-FB98E248FE29}"/>
              </a:ext>
            </a:extLst>
          </p:cNvPr>
          <p:cNvGrpSpPr/>
          <p:nvPr/>
        </p:nvGrpSpPr>
        <p:grpSpPr>
          <a:xfrm>
            <a:off x="1084" y="-2"/>
            <a:ext cx="9142917" cy="196507"/>
            <a:chOff x="0" y="-1"/>
            <a:chExt cx="13442950" cy="216695"/>
          </a:xfrm>
        </p:grpSpPr>
        <p:sp>
          <p:nvSpPr>
            <p:cNvPr id="13" name="Rechthoek 12">
              <a:extLst>
                <a:ext uri="{FF2B5EF4-FFF2-40B4-BE49-F238E27FC236}">
                  <a16:creationId xmlns:a16="http://schemas.microsoft.com/office/drawing/2014/main" id="{2F1D8058-F7D3-4E75-BC49-A6D5F8955B0C}"/>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a:ln>
                  <a:noFill/>
                </a:ln>
                <a:solidFill>
                  <a:schemeClr val="tx1"/>
                </a:solidFill>
                <a:effectLst/>
                <a:latin typeface="Segoe UI" panose="020B0502040204020203" pitchFamily="34" charset="0"/>
              </a:endParaRPr>
            </a:p>
          </p:txBody>
        </p:sp>
        <p:sp>
          <p:nvSpPr>
            <p:cNvPr id="14" name="Rechthoek 13">
              <a:extLst>
                <a:ext uri="{FF2B5EF4-FFF2-40B4-BE49-F238E27FC236}">
                  <a16:creationId xmlns:a16="http://schemas.microsoft.com/office/drawing/2014/main" id="{38ECB00D-B5DB-49AF-AD09-E3EF87CE344B}"/>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a:ln>
                  <a:noFill/>
                </a:ln>
                <a:solidFill>
                  <a:schemeClr val="tx1"/>
                </a:solidFill>
                <a:effectLst/>
                <a:latin typeface="Segoe UI" panose="020B0502040204020203" pitchFamily="34" charset="0"/>
              </a:endParaRPr>
            </a:p>
          </p:txBody>
        </p:sp>
      </p:grpSp>
      <p:sp>
        <p:nvSpPr>
          <p:cNvPr id="15" name="Status">
            <a:extLst>
              <a:ext uri="{FF2B5EF4-FFF2-40B4-BE49-F238E27FC236}">
                <a16:creationId xmlns:a16="http://schemas.microsoft.com/office/drawing/2014/main" id="{E0F27CB5-2326-4FF8-8349-47C8139A4FAB}"/>
              </a:ext>
            </a:extLst>
          </p:cNvPr>
          <p:cNvSpPr txBox="1"/>
          <p:nvPr userDrawn="1"/>
        </p:nvSpPr>
        <p:spPr bwMode="auto">
          <a:xfrm>
            <a:off x="5251804" y="6473272"/>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Intern vertrouwelijk</a:t>
            </a:r>
            <a:endParaRPr lang="nl-NL" sz="800" b="1" kern="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619080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V model vierkant &amp; cirkel (via lint)">
    <p:spTree>
      <p:nvGrpSpPr>
        <p:cNvPr id="1" name=""/>
        <p:cNvGrpSpPr/>
        <p:nvPr/>
      </p:nvGrpSpPr>
      <p:grpSpPr>
        <a:xfrm>
          <a:off x="0" y="0"/>
          <a:ext cx="0" cy="0"/>
          <a:chOff x="0" y="0"/>
          <a:chExt cx="0" cy="0"/>
        </a:xfrm>
      </p:grpSpPr>
      <p:sp>
        <p:nvSpPr>
          <p:cNvPr id="17" name="Tijdelijke aanduiding voor afbeelding 2">
            <a:extLst>
              <a:ext uri="{FF2B5EF4-FFF2-40B4-BE49-F238E27FC236}">
                <a16:creationId xmlns:a16="http://schemas.microsoft.com/office/drawing/2014/main" id="{3F904471-285B-4A58-9F9C-FCB18CD8151C}"/>
              </a:ext>
            </a:extLst>
          </p:cNvPr>
          <p:cNvSpPr>
            <a:spLocks noGrp="1"/>
          </p:cNvSpPr>
          <p:nvPr>
            <p:ph type="pic" sz="quarter" idx="30"/>
          </p:nvPr>
        </p:nvSpPr>
        <p:spPr>
          <a:xfrm>
            <a:off x="755576" y="1220755"/>
            <a:ext cx="1296144" cy="1620683"/>
          </a:xfrm>
        </p:spPr>
        <p:txBody>
          <a:bodyPr anchor="t">
            <a:normAutofit/>
          </a:bodyPr>
          <a:lstStyle>
            <a:lvl1pPr marL="0" indent="0" algn="ctr">
              <a:buNone/>
              <a:defRPr sz="1200">
                <a:solidFill>
                  <a:schemeClr val="bg1">
                    <a:lumMod val="75000"/>
                  </a:schemeClr>
                </a:solidFill>
              </a:defRPr>
            </a:lvl1pPr>
          </a:lstStyle>
          <a:p>
            <a:r>
              <a:rPr lang="nl-NL"/>
              <a:t>Klik op het pictogram als u een afbeelding wilt toevoegen</a:t>
            </a:r>
          </a:p>
        </p:txBody>
      </p:sp>
      <p:sp>
        <p:nvSpPr>
          <p:cNvPr id="4" name="Tijdelijke aanduiding voor dianummer 3">
            <a:extLst>
              <a:ext uri="{FF2B5EF4-FFF2-40B4-BE49-F238E27FC236}">
                <a16:creationId xmlns:a16="http://schemas.microsoft.com/office/drawing/2014/main" id="{68DFE90D-E01F-4743-B542-D09993B13D66}"/>
              </a:ext>
            </a:extLst>
          </p:cNvPr>
          <p:cNvSpPr>
            <a:spLocks noGrp="1"/>
          </p:cNvSpPr>
          <p:nvPr>
            <p:ph type="sldNum" sz="quarter" idx="11"/>
          </p:nvPr>
        </p:nvSpPr>
        <p:spPr/>
        <p:txBody>
          <a:bodyPr/>
          <a:lstStyle/>
          <a:p>
            <a:fld id="{C2643386-F308-498B-AA89-9AE2609CFDA1}" type="slidenum">
              <a:rPr lang="nl-NL" smtClean="0"/>
              <a:pPr/>
              <a:t>‹nr.›</a:t>
            </a:fld>
            <a:endParaRPr lang="nl-NL"/>
          </a:p>
        </p:txBody>
      </p:sp>
      <p:sp>
        <p:nvSpPr>
          <p:cNvPr id="8" name="Tijdelijke aanduiding voor tekst 7">
            <a:extLst>
              <a:ext uri="{FF2B5EF4-FFF2-40B4-BE49-F238E27FC236}">
                <a16:creationId xmlns:a16="http://schemas.microsoft.com/office/drawing/2014/main" id="{77236BE7-77DC-43AA-B35D-F049C5F25ED1}"/>
              </a:ext>
            </a:extLst>
          </p:cNvPr>
          <p:cNvSpPr>
            <a:spLocks noGrp="1"/>
          </p:cNvSpPr>
          <p:nvPr>
            <p:ph type="body" sz="quarter" idx="20" hasCustomPrompt="1"/>
          </p:nvPr>
        </p:nvSpPr>
        <p:spPr>
          <a:xfrm>
            <a:off x="407989" y="3015755"/>
            <a:ext cx="1968500" cy="576063"/>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Voornaam Achternaam</a:t>
            </a:r>
          </a:p>
        </p:txBody>
      </p:sp>
      <p:sp>
        <p:nvSpPr>
          <p:cNvPr id="11" name="Tijdelijke aanduiding voor tekst 3">
            <a:extLst>
              <a:ext uri="{FF2B5EF4-FFF2-40B4-BE49-F238E27FC236}">
                <a16:creationId xmlns:a16="http://schemas.microsoft.com/office/drawing/2014/main" id="{775115DC-4CE2-4ED4-A2E5-2B1B129C0D9C}"/>
              </a:ext>
            </a:extLst>
          </p:cNvPr>
          <p:cNvSpPr>
            <a:spLocks noGrp="1"/>
          </p:cNvSpPr>
          <p:nvPr>
            <p:ph type="body" sz="quarter" idx="18"/>
          </p:nvPr>
        </p:nvSpPr>
        <p:spPr>
          <a:xfrm>
            <a:off x="408344" y="4197086"/>
            <a:ext cx="1968145" cy="2112697"/>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14" name="Tijdelijke aanduiding voor tekst 7">
            <a:extLst>
              <a:ext uri="{FF2B5EF4-FFF2-40B4-BE49-F238E27FC236}">
                <a16:creationId xmlns:a16="http://schemas.microsoft.com/office/drawing/2014/main" id="{32C3557B-F565-431F-9CE3-64F18C7629D6}"/>
              </a:ext>
            </a:extLst>
          </p:cNvPr>
          <p:cNvSpPr>
            <a:spLocks noGrp="1"/>
          </p:cNvSpPr>
          <p:nvPr>
            <p:ph type="body" sz="quarter" idx="27" hasCustomPrompt="1"/>
          </p:nvPr>
        </p:nvSpPr>
        <p:spPr>
          <a:xfrm>
            <a:off x="407989" y="3594101"/>
            <a:ext cx="1968500" cy="506975"/>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functie</a:t>
            </a:r>
          </a:p>
        </p:txBody>
      </p:sp>
      <p:sp>
        <p:nvSpPr>
          <p:cNvPr id="20" name="Tijdelijke aanduiding voor tekst 7">
            <a:extLst>
              <a:ext uri="{FF2B5EF4-FFF2-40B4-BE49-F238E27FC236}">
                <a16:creationId xmlns:a16="http://schemas.microsoft.com/office/drawing/2014/main" id="{0948BFA1-E232-4DB4-A6D0-FB96A3501657}"/>
              </a:ext>
            </a:extLst>
          </p:cNvPr>
          <p:cNvSpPr>
            <a:spLocks noGrp="1"/>
          </p:cNvSpPr>
          <p:nvPr>
            <p:ph type="body" sz="quarter" idx="31" hasCustomPrompt="1"/>
          </p:nvPr>
        </p:nvSpPr>
        <p:spPr>
          <a:xfrm>
            <a:off x="2532063" y="3018038"/>
            <a:ext cx="1968500" cy="576063"/>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Voornaam Achternaam</a:t>
            </a:r>
          </a:p>
        </p:txBody>
      </p:sp>
      <p:sp>
        <p:nvSpPr>
          <p:cNvPr id="21" name="Tijdelijke aanduiding voor tekst 3">
            <a:extLst>
              <a:ext uri="{FF2B5EF4-FFF2-40B4-BE49-F238E27FC236}">
                <a16:creationId xmlns:a16="http://schemas.microsoft.com/office/drawing/2014/main" id="{3DF6BE18-DAC0-445E-87C6-2573A7D6C9E4}"/>
              </a:ext>
            </a:extLst>
          </p:cNvPr>
          <p:cNvSpPr>
            <a:spLocks noGrp="1"/>
          </p:cNvSpPr>
          <p:nvPr>
            <p:ph type="body" sz="quarter" idx="32"/>
          </p:nvPr>
        </p:nvSpPr>
        <p:spPr>
          <a:xfrm>
            <a:off x="2532418" y="4199369"/>
            <a:ext cx="1968145" cy="2112697"/>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22" name="Tijdelijke aanduiding voor tekst 7">
            <a:extLst>
              <a:ext uri="{FF2B5EF4-FFF2-40B4-BE49-F238E27FC236}">
                <a16:creationId xmlns:a16="http://schemas.microsoft.com/office/drawing/2014/main" id="{F1D7A5EC-1CD9-4456-B31C-4F05B2D856F3}"/>
              </a:ext>
            </a:extLst>
          </p:cNvPr>
          <p:cNvSpPr>
            <a:spLocks noGrp="1"/>
          </p:cNvSpPr>
          <p:nvPr>
            <p:ph type="body" sz="quarter" idx="33" hasCustomPrompt="1"/>
          </p:nvPr>
        </p:nvSpPr>
        <p:spPr>
          <a:xfrm>
            <a:off x="2532063" y="3596383"/>
            <a:ext cx="1968500" cy="506975"/>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functie</a:t>
            </a:r>
          </a:p>
        </p:txBody>
      </p:sp>
      <p:sp>
        <p:nvSpPr>
          <p:cNvPr id="24" name="Tijdelijke aanduiding voor tekst 7">
            <a:extLst>
              <a:ext uri="{FF2B5EF4-FFF2-40B4-BE49-F238E27FC236}">
                <a16:creationId xmlns:a16="http://schemas.microsoft.com/office/drawing/2014/main" id="{B1825F96-6CA4-4BCE-A5F6-3D48F99014D3}"/>
              </a:ext>
            </a:extLst>
          </p:cNvPr>
          <p:cNvSpPr>
            <a:spLocks noGrp="1"/>
          </p:cNvSpPr>
          <p:nvPr>
            <p:ph type="body" sz="quarter" idx="35" hasCustomPrompt="1"/>
          </p:nvPr>
        </p:nvSpPr>
        <p:spPr>
          <a:xfrm>
            <a:off x="4651599" y="3015755"/>
            <a:ext cx="1968500" cy="576063"/>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Voornaam Achternaam</a:t>
            </a:r>
          </a:p>
        </p:txBody>
      </p:sp>
      <p:sp>
        <p:nvSpPr>
          <p:cNvPr id="25" name="Tijdelijke aanduiding voor tekst 3">
            <a:extLst>
              <a:ext uri="{FF2B5EF4-FFF2-40B4-BE49-F238E27FC236}">
                <a16:creationId xmlns:a16="http://schemas.microsoft.com/office/drawing/2014/main" id="{652762F0-321C-48FF-912D-AC8DE87607AF}"/>
              </a:ext>
            </a:extLst>
          </p:cNvPr>
          <p:cNvSpPr>
            <a:spLocks noGrp="1"/>
          </p:cNvSpPr>
          <p:nvPr>
            <p:ph type="body" sz="quarter" idx="36"/>
          </p:nvPr>
        </p:nvSpPr>
        <p:spPr>
          <a:xfrm>
            <a:off x="4651954" y="4197086"/>
            <a:ext cx="1968145" cy="2112697"/>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26" name="Tijdelijke aanduiding voor tekst 7">
            <a:extLst>
              <a:ext uri="{FF2B5EF4-FFF2-40B4-BE49-F238E27FC236}">
                <a16:creationId xmlns:a16="http://schemas.microsoft.com/office/drawing/2014/main" id="{45F25629-47BC-4B2F-836B-180754DED73D}"/>
              </a:ext>
            </a:extLst>
          </p:cNvPr>
          <p:cNvSpPr>
            <a:spLocks noGrp="1"/>
          </p:cNvSpPr>
          <p:nvPr>
            <p:ph type="body" sz="quarter" idx="37" hasCustomPrompt="1"/>
          </p:nvPr>
        </p:nvSpPr>
        <p:spPr>
          <a:xfrm>
            <a:off x="4651599" y="3594101"/>
            <a:ext cx="1968500" cy="506975"/>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functie</a:t>
            </a:r>
          </a:p>
        </p:txBody>
      </p:sp>
      <p:sp>
        <p:nvSpPr>
          <p:cNvPr id="27" name="Tijdelijke aanduiding voor afbeelding 2">
            <a:extLst>
              <a:ext uri="{FF2B5EF4-FFF2-40B4-BE49-F238E27FC236}">
                <a16:creationId xmlns:a16="http://schemas.microsoft.com/office/drawing/2014/main" id="{3BCA9A7D-6FDE-4556-8BEA-629C825C7595}"/>
              </a:ext>
            </a:extLst>
          </p:cNvPr>
          <p:cNvSpPr>
            <a:spLocks noGrp="1"/>
          </p:cNvSpPr>
          <p:nvPr>
            <p:ph type="pic" sz="quarter" idx="38"/>
          </p:nvPr>
        </p:nvSpPr>
        <p:spPr>
          <a:xfrm>
            <a:off x="4999186" y="1220755"/>
            <a:ext cx="1296144" cy="1620683"/>
          </a:xfrm>
        </p:spPr>
        <p:txBody>
          <a:bodyPr anchor="t">
            <a:normAutofit/>
          </a:bodyPr>
          <a:lstStyle>
            <a:lvl1pPr marL="0" indent="0" algn="ctr">
              <a:buNone/>
              <a:defRPr sz="1200">
                <a:solidFill>
                  <a:schemeClr val="bg1">
                    <a:lumMod val="75000"/>
                  </a:schemeClr>
                </a:solidFill>
              </a:defRPr>
            </a:lvl1pPr>
          </a:lstStyle>
          <a:p>
            <a:r>
              <a:rPr lang="nl-NL"/>
              <a:t>Klik op het pictogram als u een afbeelding wilt toevoegen</a:t>
            </a:r>
          </a:p>
        </p:txBody>
      </p:sp>
      <p:sp>
        <p:nvSpPr>
          <p:cNvPr id="28" name="Tijdelijke aanduiding voor tekst 7">
            <a:extLst>
              <a:ext uri="{FF2B5EF4-FFF2-40B4-BE49-F238E27FC236}">
                <a16:creationId xmlns:a16="http://schemas.microsoft.com/office/drawing/2014/main" id="{88158EB9-F260-4085-AF88-E0EE83B0B923}"/>
              </a:ext>
            </a:extLst>
          </p:cNvPr>
          <p:cNvSpPr>
            <a:spLocks noGrp="1"/>
          </p:cNvSpPr>
          <p:nvPr>
            <p:ph type="body" sz="quarter" idx="39" hasCustomPrompt="1"/>
          </p:nvPr>
        </p:nvSpPr>
        <p:spPr>
          <a:xfrm>
            <a:off x="6770911" y="3015755"/>
            <a:ext cx="1968500" cy="576063"/>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Voornaam Achternaam</a:t>
            </a:r>
          </a:p>
        </p:txBody>
      </p:sp>
      <p:sp>
        <p:nvSpPr>
          <p:cNvPr id="29" name="Tijdelijke aanduiding voor tekst 3">
            <a:extLst>
              <a:ext uri="{FF2B5EF4-FFF2-40B4-BE49-F238E27FC236}">
                <a16:creationId xmlns:a16="http://schemas.microsoft.com/office/drawing/2014/main" id="{66AE9C6C-4F9E-47AB-8835-50424C218719}"/>
              </a:ext>
            </a:extLst>
          </p:cNvPr>
          <p:cNvSpPr>
            <a:spLocks noGrp="1"/>
          </p:cNvSpPr>
          <p:nvPr>
            <p:ph type="body" sz="quarter" idx="40"/>
          </p:nvPr>
        </p:nvSpPr>
        <p:spPr>
          <a:xfrm>
            <a:off x="6771266" y="4197086"/>
            <a:ext cx="1968145" cy="2112697"/>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30" name="Tijdelijke aanduiding voor tekst 7">
            <a:extLst>
              <a:ext uri="{FF2B5EF4-FFF2-40B4-BE49-F238E27FC236}">
                <a16:creationId xmlns:a16="http://schemas.microsoft.com/office/drawing/2014/main" id="{1AFBFC8F-E1EB-4398-BDA1-51902CD9DAA4}"/>
              </a:ext>
            </a:extLst>
          </p:cNvPr>
          <p:cNvSpPr>
            <a:spLocks noGrp="1"/>
          </p:cNvSpPr>
          <p:nvPr>
            <p:ph type="body" sz="quarter" idx="41" hasCustomPrompt="1"/>
          </p:nvPr>
        </p:nvSpPr>
        <p:spPr>
          <a:xfrm>
            <a:off x="6770911" y="3594101"/>
            <a:ext cx="1968500" cy="506975"/>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functie</a:t>
            </a:r>
          </a:p>
        </p:txBody>
      </p:sp>
      <p:sp>
        <p:nvSpPr>
          <p:cNvPr id="31" name="Tijdelijke aanduiding voor afbeelding 2">
            <a:extLst>
              <a:ext uri="{FF2B5EF4-FFF2-40B4-BE49-F238E27FC236}">
                <a16:creationId xmlns:a16="http://schemas.microsoft.com/office/drawing/2014/main" id="{C5EDDD49-A47D-4B9A-B98E-C92F7B135E93}"/>
              </a:ext>
            </a:extLst>
          </p:cNvPr>
          <p:cNvSpPr>
            <a:spLocks noGrp="1"/>
          </p:cNvSpPr>
          <p:nvPr>
            <p:ph type="pic" sz="quarter" idx="42"/>
          </p:nvPr>
        </p:nvSpPr>
        <p:spPr>
          <a:xfrm>
            <a:off x="7118498" y="1220755"/>
            <a:ext cx="1296144" cy="1620683"/>
          </a:xfrm>
        </p:spPr>
        <p:txBody>
          <a:bodyPr anchor="t">
            <a:normAutofit/>
          </a:bodyPr>
          <a:lstStyle>
            <a:lvl1pPr marL="0" indent="0" algn="ctr">
              <a:buNone/>
              <a:defRPr sz="1200">
                <a:solidFill>
                  <a:schemeClr val="bg1">
                    <a:lumMod val="75000"/>
                  </a:schemeClr>
                </a:solidFill>
              </a:defRPr>
            </a:lvl1pPr>
          </a:lstStyle>
          <a:p>
            <a:r>
              <a:rPr lang="nl-NL"/>
              <a:t>Klik op het pictogram als u een afbeelding wilt toevoegen</a:t>
            </a:r>
          </a:p>
        </p:txBody>
      </p:sp>
      <p:sp>
        <p:nvSpPr>
          <p:cNvPr id="34" name="Tijdelijke aanduiding voor afbeelding 2">
            <a:extLst>
              <a:ext uri="{FF2B5EF4-FFF2-40B4-BE49-F238E27FC236}">
                <a16:creationId xmlns:a16="http://schemas.microsoft.com/office/drawing/2014/main" id="{43F8A2DE-184F-4634-A662-6B58CD50582F}"/>
              </a:ext>
            </a:extLst>
          </p:cNvPr>
          <p:cNvSpPr>
            <a:spLocks noGrp="1"/>
          </p:cNvSpPr>
          <p:nvPr>
            <p:ph type="pic" sz="quarter" idx="43"/>
          </p:nvPr>
        </p:nvSpPr>
        <p:spPr>
          <a:xfrm>
            <a:off x="2874888" y="1220755"/>
            <a:ext cx="1296144" cy="1620683"/>
          </a:xfrm>
        </p:spPr>
        <p:txBody>
          <a:bodyPr anchor="t">
            <a:normAutofit/>
          </a:bodyPr>
          <a:lstStyle>
            <a:lvl1pPr marL="0" indent="0" algn="ctr">
              <a:buNone/>
              <a:defRPr sz="1200">
                <a:solidFill>
                  <a:schemeClr val="bg1">
                    <a:lumMod val="75000"/>
                  </a:schemeClr>
                </a:solidFill>
              </a:defRPr>
            </a:lvl1pPr>
          </a:lstStyle>
          <a:p>
            <a:r>
              <a:rPr lang="nl-NL"/>
              <a:t>Klik op het pictogram als u een afbeelding wilt toevoegen</a:t>
            </a:r>
          </a:p>
        </p:txBody>
      </p:sp>
      <p:sp>
        <p:nvSpPr>
          <p:cNvPr id="32" name="Rectangle 2">
            <a:extLst>
              <a:ext uri="{FF2B5EF4-FFF2-40B4-BE49-F238E27FC236}">
                <a16:creationId xmlns:a16="http://schemas.microsoft.com/office/drawing/2014/main" id="{3F23E248-C731-40EA-A587-667D976BB0C8}"/>
              </a:ext>
            </a:extLst>
          </p:cNvPr>
          <p:cNvSpPr>
            <a:spLocks noGrp="1" noChangeArrowheads="1"/>
          </p:cNvSpPr>
          <p:nvPr>
            <p:ph type="subTitle" idx="12"/>
          </p:nvPr>
        </p:nvSpPr>
        <p:spPr>
          <a:xfrm>
            <a:off x="408665" y="367781"/>
            <a:ext cx="8340048" cy="260368"/>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p>
        </p:txBody>
      </p:sp>
      <p:sp>
        <p:nvSpPr>
          <p:cNvPr id="33" name="Titel 8">
            <a:extLst>
              <a:ext uri="{FF2B5EF4-FFF2-40B4-BE49-F238E27FC236}">
                <a16:creationId xmlns:a16="http://schemas.microsoft.com/office/drawing/2014/main" id="{6A1F1A26-B8DB-47A2-8364-E9F5210623B8}"/>
              </a:ext>
            </a:extLst>
          </p:cNvPr>
          <p:cNvSpPr>
            <a:spLocks noGrp="1"/>
          </p:cNvSpPr>
          <p:nvPr>
            <p:ph type="title"/>
          </p:nvPr>
        </p:nvSpPr>
        <p:spPr>
          <a:xfrm>
            <a:off x="408665" y="644691"/>
            <a:ext cx="8340048" cy="410928"/>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p>
        </p:txBody>
      </p:sp>
    </p:spTree>
    <p:extLst>
      <p:ext uri="{BB962C8B-B14F-4D97-AF65-F5344CB8AC3E}">
        <p14:creationId xmlns:p14="http://schemas.microsoft.com/office/powerpoint/2010/main" val="221975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spagina zonder bullets">
    <p:spTree>
      <p:nvGrpSpPr>
        <p:cNvPr id="1" name=""/>
        <p:cNvGrpSpPr/>
        <p:nvPr/>
      </p:nvGrpSpPr>
      <p:grpSpPr>
        <a:xfrm>
          <a:off x="0" y="0"/>
          <a:ext cx="0" cy="0"/>
          <a:chOff x="0" y="0"/>
          <a:chExt cx="0" cy="0"/>
        </a:xfrm>
      </p:grpSpPr>
      <p:sp>
        <p:nvSpPr>
          <p:cNvPr id="2" name="Titel 1"/>
          <p:cNvSpPr>
            <a:spLocks noGrp="1"/>
          </p:cNvSpPr>
          <p:nvPr>
            <p:ph type="title"/>
          </p:nvPr>
        </p:nvSpPr>
        <p:spPr>
          <a:xfrm>
            <a:off x="457200" y="1076769"/>
            <a:ext cx="7286625" cy="1065540"/>
          </a:xfrm>
          <a:prstGeom prst="rect">
            <a:avLst/>
          </a:prstGeom>
        </p:spPr>
        <p:txBody>
          <a:bodyPr>
            <a:normAutofit/>
          </a:bodyPr>
          <a:lstStyle>
            <a:lvl1pPr algn="l">
              <a:defRPr sz="2800" b="1">
                <a:solidFill>
                  <a:srgbClr val="F15A22"/>
                </a:solidFill>
                <a:latin typeface="Arial"/>
                <a:cs typeface="Arial"/>
              </a:defRPr>
            </a:lvl1pPr>
          </a:lstStyle>
          <a:p>
            <a:r>
              <a:rPr lang="nl-NL"/>
              <a:t>Titelstijl van model bewerken</a:t>
            </a:r>
          </a:p>
        </p:txBody>
      </p:sp>
      <p:sp>
        <p:nvSpPr>
          <p:cNvPr id="3" name="Tijdelijke aanduiding voor inhoud 2"/>
          <p:cNvSpPr>
            <a:spLocks noGrp="1"/>
          </p:cNvSpPr>
          <p:nvPr>
            <p:ph idx="1" hasCustomPrompt="1"/>
          </p:nvPr>
        </p:nvSpPr>
        <p:spPr>
          <a:xfrm>
            <a:off x="457200" y="2264229"/>
            <a:ext cx="8229600" cy="4336868"/>
          </a:xfrm>
          <a:prstGeom prst="rect">
            <a:avLst/>
          </a:prstGeom>
        </p:spPr>
        <p:txBody>
          <a:bodyPr/>
          <a:lstStyle>
            <a:lvl1pPr marL="0" indent="0">
              <a:buNone/>
              <a:defRPr sz="2000">
                <a:solidFill>
                  <a:srgbClr val="59614A"/>
                </a:solidFill>
                <a:latin typeface="Arial"/>
                <a:cs typeface="Arial"/>
              </a:defRPr>
            </a:lvl1pPr>
            <a:lvl2pPr>
              <a:defRPr sz="1900">
                <a:solidFill>
                  <a:srgbClr val="59614A"/>
                </a:solidFill>
                <a:latin typeface="Arial"/>
                <a:cs typeface="Arial"/>
              </a:defRPr>
            </a:lvl2pPr>
            <a:lvl3pPr>
              <a:defRPr sz="1800">
                <a:solidFill>
                  <a:srgbClr val="59614A"/>
                </a:solidFill>
                <a:latin typeface="Arial"/>
                <a:cs typeface="Arial"/>
              </a:defRPr>
            </a:lvl3pPr>
            <a:lvl4pPr>
              <a:defRPr sz="1700">
                <a:solidFill>
                  <a:srgbClr val="59614A"/>
                </a:solidFill>
                <a:latin typeface="Arial"/>
                <a:cs typeface="Arial"/>
              </a:defRPr>
            </a:lvl4pPr>
            <a:lvl5pPr>
              <a:defRPr sz="1600">
                <a:solidFill>
                  <a:srgbClr val="59614A"/>
                </a:solidFill>
                <a:latin typeface="Arial"/>
                <a:cs typeface="Arial"/>
              </a:defRPr>
            </a:lvl5pPr>
          </a:lstStyle>
          <a:p>
            <a:pPr lvl="0"/>
            <a:r>
              <a:rPr lang="nl-NL"/>
              <a:t>Klik om de tekststijl van het model te </a:t>
            </a:r>
            <a:r>
              <a:rPr lang="nl-NL" err="1"/>
              <a:t>bewerkenniveau</a:t>
            </a:r>
            <a:endParaRPr lang="nl-NL"/>
          </a:p>
          <a:p>
            <a:pPr lvl="1"/>
            <a:r>
              <a:rPr lang="nl-NL"/>
              <a:t>Tweede niveau</a:t>
            </a:r>
          </a:p>
          <a:p>
            <a:pPr lvl="2"/>
            <a:r>
              <a:rPr lang="nl-NL"/>
              <a:t>Derde niveau</a:t>
            </a:r>
          </a:p>
          <a:p>
            <a:pPr lvl="3"/>
            <a:r>
              <a:rPr lang="nl-NL"/>
              <a:t>Vierde niveau</a:t>
            </a:r>
          </a:p>
          <a:p>
            <a:pPr lvl="4"/>
            <a:r>
              <a:rPr lang="nl-NL"/>
              <a:t>Vijfde</a:t>
            </a:r>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4270" y="251941"/>
            <a:ext cx="820919" cy="1219200"/>
          </a:xfrm>
          <a:prstGeom prst="rect">
            <a:avLst/>
          </a:prstGeom>
        </p:spPr>
      </p:pic>
      <p:sp>
        <p:nvSpPr>
          <p:cNvPr id="11" name="Tijdelijke aanduiding voor dianummer 5"/>
          <p:cNvSpPr txBox="1">
            <a:spLocks/>
          </p:cNvSpPr>
          <p:nvPr userDrawn="1"/>
        </p:nvSpPr>
        <p:spPr>
          <a:xfrm>
            <a:off x="449036" y="306710"/>
            <a:ext cx="1048837" cy="302895"/>
          </a:xfrm>
          <a:prstGeom prst="rect">
            <a:avLst/>
          </a:prstGeom>
        </p:spPr>
        <p:txBody>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A0D799D-7B1B-4A49-A657-90EE5B268AD9}" type="slidenum">
              <a:rPr lang="nl-NL" sz="1200" smtClean="0">
                <a:solidFill>
                  <a:srgbClr val="108837"/>
                </a:solidFill>
              </a:rPr>
              <a:pPr algn="l"/>
              <a:t>‹nr.›</a:t>
            </a:fld>
            <a:r>
              <a:rPr lang="nl-NL" sz="1200">
                <a:solidFill>
                  <a:srgbClr val="108837"/>
                </a:solidFill>
              </a:rPr>
              <a:t>  </a:t>
            </a:r>
            <a:r>
              <a:rPr lang="nl-NL" sz="1200">
                <a:solidFill>
                  <a:srgbClr val="F15A22"/>
                </a:solidFill>
              </a:rPr>
              <a:t>| </a:t>
            </a:r>
          </a:p>
        </p:txBody>
      </p:sp>
      <p:sp>
        <p:nvSpPr>
          <p:cNvPr id="6" name="Tijdelijke aanduiding voor tekst 5"/>
          <p:cNvSpPr>
            <a:spLocks noGrp="1"/>
          </p:cNvSpPr>
          <p:nvPr>
            <p:ph type="body" sz="quarter" idx="10" hasCustomPrompt="1"/>
          </p:nvPr>
        </p:nvSpPr>
        <p:spPr>
          <a:xfrm>
            <a:off x="774423" y="308721"/>
            <a:ext cx="6969402" cy="300884"/>
          </a:xfrm>
          <a:prstGeom prst="rect">
            <a:avLst/>
          </a:prstGeom>
        </p:spPr>
        <p:txBody>
          <a:bodyPr/>
          <a:lstStyle>
            <a:lvl1pPr marL="0" indent="0">
              <a:buNone/>
              <a:defRPr sz="1200">
                <a:solidFill>
                  <a:srgbClr val="108837"/>
                </a:solidFill>
              </a:defRPr>
            </a:lvl1pPr>
          </a:lstStyle>
          <a:p>
            <a:pPr lvl="0"/>
            <a:r>
              <a:rPr lang="nl-NL"/>
              <a:t> Klik om de modelstijlen te bewerken</a:t>
            </a:r>
          </a:p>
        </p:txBody>
      </p:sp>
    </p:spTree>
    <p:extLst>
      <p:ext uri="{BB962C8B-B14F-4D97-AF65-F5344CB8AC3E}">
        <p14:creationId xmlns:p14="http://schemas.microsoft.com/office/powerpoint/2010/main" val="9233279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V model cirkel">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68DFE90D-E01F-4743-B542-D09993B13D66}"/>
              </a:ext>
            </a:extLst>
          </p:cNvPr>
          <p:cNvSpPr>
            <a:spLocks noGrp="1"/>
          </p:cNvSpPr>
          <p:nvPr>
            <p:ph type="sldNum" sz="quarter" idx="11"/>
          </p:nvPr>
        </p:nvSpPr>
        <p:spPr/>
        <p:txBody>
          <a:bodyPr/>
          <a:lstStyle/>
          <a:p>
            <a:fld id="{C2643386-F308-498B-AA89-9AE2609CFDA1}" type="slidenum">
              <a:rPr lang="nl-NL" smtClean="0"/>
              <a:pPr/>
              <a:t>‹nr.›</a:t>
            </a:fld>
            <a:endParaRPr lang="nl-NL"/>
          </a:p>
        </p:txBody>
      </p:sp>
      <p:sp>
        <p:nvSpPr>
          <p:cNvPr id="8" name="Tijdelijke aanduiding voor tekst 7">
            <a:extLst>
              <a:ext uri="{FF2B5EF4-FFF2-40B4-BE49-F238E27FC236}">
                <a16:creationId xmlns:a16="http://schemas.microsoft.com/office/drawing/2014/main" id="{77236BE7-77DC-43AA-B35D-F049C5F25ED1}"/>
              </a:ext>
            </a:extLst>
          </p:cNvPr>
          <p:cNvSpPr>
            <a:spLocks noGrp="1"/>
          </p:cNvSpPr>
          <p:nvPr>
            <p:ph type="body" sz="quarter" idx="20" hasCustomPrompt="1"/>
          </p:nvPr>
        </p:nvSpPr>
        <p:spPr>
          <a:xfrm>
            <a:off x="407989" y="3015755"/>
            <a:ext cx="1968500" cy="576063"/>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Voornaam Achternaam</a:t>
            </a:r>
          </a:p>
        </p:txBody>
      </p:sp>
      <p:sp>
        <p:nvSpPr>
          <p:cNvPr id="11" name="Tijdelijke aanduiding voor tekst 3">
            <a:extLst>
              <a:ext uri="{FF2B5EF4-FFF2-40B4-BE49-F238E27FC236}">
                <a16:creationId xmlns:a16="http://schemas.microsoft.com/office/drawing/2014/main" id="{775115DC-4CE2-4ED4-A2E5-2B1B129C0D9C}"/>
              </a:ext>
            </a:extLst>
          </p:cNvPr>
          <p:cNvSpPr>
            <a:spLocks noGrp="1"/>
          </p:cNvSpPr>
          <p:nvPr>
            <p:ph type="body" sz="quarter" idx="18"/>
          </p:nvPr>
        </p:nvSpPr>
        <p:spPr>
          <a:xfrm>
            <a:off x="408344" y="4197086"/>
            <a:ext cx="1968145" cy="2112697"/>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14" name="Tijdelijke aanduiding voor tekst 7">
            <a:extLst>
              <a:ext uri="{FF2B5EF4-FFF2-40B4-BE49-F238E27FC236}">
                <a16:creationId xmlns:a16="http://schemas.microsoft.com/office/drawing/2014/main" id="{32C3557B-F565-431F-9CE3-64F18C7629D6}"/>
              </a:ext>
            </a:extLst>
          </p:cNvPr>
          <p:cNvSpPr>
            <a:spLocks noGrp="1"/>
          </p:cNvSpPr>
          <p:nvPr>
            <p:ph type="body" sz="quarter" idx="27" hasCustomPrompt="1"/>
          </p:nvPr>
        </p:nvSpPr>
        <p:spPr>
          <a:xfrm>
            <a:off x="407989" y="3594101"/>
            <a:ext cx="1968500" cy="506975"/>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functie</a:t>
            </a:r>
          </a:p>
        </p:txBody>
      </p:sp>
      <p:sp>
        <p:nvSpPr>
          <p:cNvPr id="20" name="Tijdelijke aanduiding voor tekst 7">
            <a:extLst>
              <a:ext uri="{FF2B5EF4-FFF2-40B4-BE49-F238E27FC236}">
                <a16:creationId xmlns:a16="http://schemas.microsoft.com/office/drawing/2014/main" id="{0948BFA1-E232-4DB4-A6D0-FB96A3501657}"/>
              </a:ext>
            </a:extLst>
          </p:cNvPr>
          <p:cNvSpPr>
            <a:spLocks noGrp="1"/>
          </p:cNvSpPr>
          <p:nvPr>
            <p:ph type="body" sz="quarter" idx="31" hasCustomPrompt="1"/>
          </p:nvPr>
        </p:nvSpPr>
        <p:spPr>
          <a:xfrm>
            <a:off x="2532063" y="3018038"/>
            <a:ext cx="1968500" cy="576063"/>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Voornaam Achternaam</a:t>
            </a:r>
          </a:p>
        </p:txBody>
      </p:sp>
      <p:sp>
        <p:nvSpPr>
          <p:cNvPr id="21" name="Tijdelijke aanduiding voor tekst 3">
            <a:extLst>
              <a:ext uri="{FF2B5EF4-FFF2-40B4-BE49-F238E27FC236}">
                <a16:creationId xmlns:a16="http://schemas.microsoft.com/office/drawing/2014/main" id="{3DF6BE18-DAC0-445E-87C6-2573A7D6C9E4}"/>
              </a:ext>
            </a:extLst>
          </p:cNvPr>
          <p:cNvSpPr>
            <a:spLocks noGrp="1"/>
          </p:cNvSpPr>
          <p:nvPr>
            <p:ph type="body" sz="quarter" idx="32"/>
          </p:nvPr>
        </p:nvSpPr>
        <p:spPr>
          <a:xfrm>
            <a:off x="2532418" y="4199369"/>
            <a:ext cx="1968145" cy="2112697"/>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22" name="Tijdelijke aanduiding voor tekst 7">
            <a:extLst>
              <a:ext uri="{FF2B5EF4-FFF2-40B4-BE49-F238E27FC236}">
                <a16:creationId xmlns:a16="http://schemas.microsoft.com/office/drawing/2014/main" id="{F1D7A5EC-1CD9-4456-B31C-4F05B2D856F3}"/>
              </a:ext>
            </a:extLst>
          </p:cNvPr>
          <p:cNvSpPr>
            <a:spLocks noGrp="1"/>
          </p:cNvSpPr>
          <p:nvPr>
            <p:ph type="body" sz="quarter" idx="33" hasCustomPrompt="1"/>
          </p:nvPr>
        </p:nvSpPr>
        <p:spPr>
          <a:xfrm>
            <a:off x="2532063" y="3596383"/>
            <a:ext cx="1968500" cy="506975"/>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functie</a:t>
            </a:r>
          </a:p>
        </p:txBody>
      </p:sp>
      <p:sp>
        <p:nvSpPr>
          <p:cNvPr id="24" name="Tijdelijke aanduiding voor tekst 7">
            <a:extLst>
              <a:ext uri="{FF2B5EF4-FFF2-40B4-BE49-F238E27FC236}">
                <a16:creationId xmlns:a16="http://schemas.microsoft.com/office/drawing/2014/main" id="{B1825F96-6CA4-4BCE-A5F6-3D48F99014D3}"/>
              </a:ext>
            </a:extLst>
          </p:cNvPr>
          <p:cNvSpPr>
            <a:spLocks noGrp="1"/>
          </p:cNvSpPr>
          <p:nvPr>
            <p:ph type="body" sz="quarter" idx="35" hasCustomPrompt="1"/>
          </p:nvPr>
        </p:nvSpPr>
        <p:spPr>
          <a:xfrm>
            <a:off x="4651599" y="3015755"/>
            <a:ext cx="1968500" cy="576063"/>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Voornaam Achternaam</a:t>
            </a:r>
          </a:p>
        </p:txBody>
      </p:sp>
      <p:sp>
        <p:nvSpPr>
          <p:cNvPr id="25" name="Tijdelijke aanduiding voor tekst 3">
            <a:extLst>
              <a:ext uri="{FF2B5EF4-FFF2-40B4-BE49-F238E27FC236}">
                <a16:creationId xmlns:a16="http://schemas.microsoft.com/office/drawing/2014/main" id="{652762F0-321C-48FF-912D-AC8DE87607AF}"/>
              </a:ext>
            </a:extLst>
          </p:cNvPr>
          <p:cNvSpPr>
            <a:spLocks noGrp="1"/>
          </p:cNvSpPr>
          <p:nvPr>
            <p:ph type="body" sz="quarter" idx="36"/>
          </p:nvPr>
        </p:nvSpPr>
        <p:spPr>
          <a:xfrm>
            <a:off x="4651954" y="4197086"/>
            <a:ext cx="1968145" cy="2112697"/>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26" name="Tijdelijke aanduiding voor tekst 7">
            <a:extLst>
              <a:ext uri="{FF2B5EF4-FFF2-40B4-BE49-F238E27FC236}">
                <a16:creationId xmlns:a16="http://schemas.microsoft.com/office/drawing/2014/main" id="{45F25629-47BC-4B2F-836B-180754DED73D}"/>
              </a:ext>
            </a:extLst>
          </p:cNvPr>
          <p:cNvSpPr>
            <a:spLocks noGrp="1"/>
          </p:cNvSpPr>
          <p:nvPr>
            <p:ph type="body" sz="quarter" idx="37" hasCustomPrompt="1"/>
          </p:nvPr>
        </p:nvSpPr>
        <p:spPr>
          <a:xfrm>
            <a:off x="4651599" y="3594101"/>
            <a:ext cx="1968500" cy="506975"/>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functie</a:t>
            </a:r>
          </a:p>
        </p:txBody>
      </p:sp>
      <p:sp>
        <p:nvSpPr>
          <p:cNvPr id="28" name="Tijdelijke aanduiding voor tekst 7">
            <a:extLst>
              <a:ext uri="{FF2B5EF4-FFF2-40B4-BE49-F238E27FC236}">
                <a16:creationId xmlns:a16="http://schemas.microsoft.com/office/drawing/2014/main" id="{88158EB9-F260-4085-AF88-E0EE83B0B923}"/>
              </a:ext>
            </a:extLst>
          </p:cNvPr>
          <p:cNvSpPr>
            <a:spLocks noGrp="1"/>
          </p:cNvSpPr>
          <p:nvPr>
            <p:ph type="body" sz="quarter" idx="39" hasCustomPrompt="1"/>
          </p:nvPr>
        </p:nvSpPr>
        <p:spPr>
          <a:xfrm>
            <a:off x="6770911" y="3015755"/>
            <a:ext cx="1968500" cy="576063"/>
          </a:xfrm>
          <a:prstGeom prst="rect">
            <a:avLst/>
          </a:prstGeom>
        </p:spPr>
        <p:txBody>
          <a:bodyPr>
            <a:noAutofit/>
          </a:bodyPr>
          <a:lstStyle>
            <a:lvl1pPr marL="0" indent="0" algn="ctr">
              <a:buNone/>
              <a:defRPr sz="1400" b="0" i="0" baseline="0">
                <a:solidFill>
                  <a:schemeClr val="tx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Voornaam Achternaam</a:t>
            </a:r>
          </a:p>
        </p:txBody>
      </p:sp>
      <p:sp>
        <p:nvSpPr>
          <p:cNvPr id="29" name="Tijdelijke aanduiding voor tekst 3">
            <a:extLst>
              <a:ext uri="{FF2B5EF4-FFF2-40B4-BE49-F238E27FC236}">
                <a16:creationId xmlns:a16="http://schemas.microsoft.com/office/drawing/2014/main" id="{66AE9C6C-4F9E-47AB-8835-50424C218719}"/>
              </a:ext>
            </a:extLst>
          </p:cNvPr>
          <p:cNvSpPr>
            <a:spLocks noGrp="1"/>
          </p:cNvSpPr>
          <p:nvPr>
            <p:ph type="body" sz="quarter" idx="40"/>
          </p:nvPr>
        </p:nvSpPr>
        <p:spPr>
          <a:xfrm>
            <a:off x="6771266" y="4197086"/>
            <a:ext cx="1968145" cy="2112697"/>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30" name="Tijdelijke aanduiding voor tekst 7">
            <a:extLst>
              <a:ext uri="{FF2B5EF4-FFF2-40B4-BE49-F238E27FC236}">
                <a16:creationId xmlns:a16="http://schemas.microsoft.com/office/drawing/2014/main" id="{1AFBFC8F-E1EB-4398-BDA1-51902CD9DAA4}"/>
              </a:ext>
            </a:extLst>
          </p:cNvPr>
          <p:cNvSpPr>
            <a:spLocks noGrp="1"/>
          </p:cNvSpPr>
          <p:nvPr>
            <p:ph type="body" sz="quarter" idx="41" hasCustomPrompt="1"/>
          </p:nvPr>
        </p:nvSpPr>
        <p:spPr>
          <a:xfrm>
            <a:off x="6770911" y="3594101"/>
            <a:ext cx="1968500" cy="506975"/>
          </a:xfrm>
          <a:prstGeom prst="rect">
            <a:avLst/>
          </a:prstGeom>
        </p:spPr>
        <p:txBody>
          <a:bodyPr>
            <a:noAutofit/>
          </a:bodyPr>
          <a:lstStyle>
            <a:lvl1pPr marL="0" indent="0" algn="ctr">
              <a:buNone/>
              <a:defRPr sz="1200" b="0" i="1" baseline="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functie</a:t>
            </a:r>
          </a:p>
        </p:txBody>
      </p:sp>
      <p:sp>
        <p:nvSpPr>
          <p:cNvPr id="32" name="Rectangle 2">
            <a:extLst>
              <a:ext uri="{FF2B5EF4-FFF2-40B4-BE49-F238E27FC236}">
                <a16:creationId xmlns:a16="http://schemas.microsoft.com/office/drawing/2014/main" id="{3F23E248-C731-40EA-A587-667D976BB0C8}"/>
              </a:ext>
            </a:extLst>
          </p:cNvPr>
          <p:cNvSpPr>
            <a:spLocks noGrp="1" noChangeArrowheads="1"/>
          </p:cNvSpPr>
          <p:nvPr>
            <p:ph type="subTitle" idx="12"/>
          </p:nvPr>
        </p:nvSpPr>
        <p:spPr>
          <a:xfrm>
            <a:off x="408665" y="367781"/>
            <a:ext cx="8340048" cy="260368"/>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p>
        </p:txBody>
      </p:sp>
      <p:sp>
        <p:nvSpPr>
          <p:cNvPr id="33" name="Titel 8">
            <a:extLst>
              <a:ext uri="{FF2B5EF4-FFF2-40B4-BE49-F238E27FC236}">
                <a16:creationId xmlns:a16="http://schemas.microsoft.com/office/drawing/2014/main" id="{6A1F1A26-B8DB-47A2-8364-E9F5210623B8}"/>
              </a:ext>
            </a:extLst>
          </p:cNvPr>
          <p:cNvSpPr>
            <a:spLocks noGrp="1"/>
          </p:cNvSpPr>
          <p:nvPr>
            <p:ph type="title"/>
          </p:nvPr>
        </p:nvSpPr>
        <p:spPr>
          <a:xfrm>
            <a:off x="408665" y="638939"/>
            <a:ext cx="8340048" cy="410928"/>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p>
        </p:txBody>
      </p:sp>
      <p:sp>
        <p:nvSpPr>
          <p:cNvPr id="6" name="Tijdelijke aanduiding voor tekst 5">
            <a:extLst>
              <a:ext uri="{FF2B5EF4-FFF2-40B4-BE49-F238E27FC236}">
                <a16:creationId xmlns:a16="http://schemas.microsoft.com/office/drawing/2014/main" id="{CFA031D3-7E56-4B64-9C8C-B346F4735B6A}"/>
              </a:ext>
            </a:extLst>
          </p:cNvPr>
          <p:cNvSpPr>
            <a:spLocks noGrp="1"/>
          </p:cNvSpPr>
          <p:nvPr>
            <p:ph type="body" sz="quarter" idx="44" hasCustomPrompt="1"/>
          </p:nvPr>
        </p:nvSpPr>
        <p:spPr>
          <a:xfrm>
            <a:off x="759364" y="1221318"/>
            <a:ext cx="1220348" cy="1619249"/>
          </a:xfrm>
          <a:blipFill>
            <a:blip r:embed="rId2"/>
            <a:stretch>
              <a:fillRect/>
            </a:stretch>
          </a:blipFill>
        </p:spPr>
        <p:txBody>
          <a:bodyPr anchor="ctr"/>
          <a:lstStyle>
            <a:lvl1pPr marL="0" indent="0" algn="ctr">
              <a:buNone/>
              <a:defRPr sz="1200">
                <a:solidFill>
                  <a:schemeClr val="bg1">
                    <a:lumMod val="65000"/>
                  </a:schemeClr>
                </a:solidFill>
              </a:defRPr>
            </a:lvl1pPr>
          </a:lstStyle>
          <a:p>
            <a:pPr lvl="0"/>
            <a:r>
              <a:rPr lang="nl-NL"/>
              <a:t>Voeg cirkelfoto toe in Berenschot lint</a:t>
            </a:r>
          </a:p>
        </p:txBody>
      </p:sp>
      <p:sp>
        <p:nvSpPr>
          <p:cNvPr id="35" name="Tijdelijke aanduiding voor tekst 5">
            <a:extLst>
              <a:ext uri="{FF2B5EF4-FFF2-40B4-BE49-F238E27FC236}">
                <a16:creationId xmlns:a16="http://schemas.microsoft.com/office/drawing/2014/main" id="{D4F47DD9-ED56-499B-AE2D-35B47B19B6DF}"/>
              </a:ext>
            </a:extLst>
          </p:cNvPr>
          <p:cNvSpPr>
            <a:spLocks noGrp="1"/>
          </p:cNvSpPr>
          <p:nvPr>
            <p:ph type="body" sz="quarter" idx="45" hasCustomPrompt="1"/>
          </p:nvPr>
        </p:nvSpPr>
        <p:spPr>
          <a:xfrm>
            <a:off x="2906139" y="1214775"/>
            <a:ext cx="1220348" cy="1619249"/>
          </a:xfrm>
          <a:blipFill>
            <a:blip r:embed="rId2"/>
            <a:stretch>
              <a:fillRect/>
            </a:stretch>
          </a:blipFill>
        </p:spPr>
        <p:txBody>
          <a:bodyPr anchor="ctr"/>
          <a:lstStyle>
            <a:lvl1pPr marL="0" indent="0" algn="ctr">
              <a:buNone/>
              <a:defRPr sz="1200">
                <a:solidFill>
                  <a:schemeClr val="bg1">
                    <a:lumMod val="65000"/>
                  </a:schemeClr>
                </a:solidFill>
              </a:defRPr>
            </a:lvl1pPr>
          </a:lstStyle>
          <a:p>
            <a:pPr lvl="0"/>
            <a:r>
              <a:rPr lang="nl-NL"/>
              <a:t>Voeg cirkelfoto toe in Berenschot lint</a:t>
            </a:r>
          </a:p>
        </p:txBody>
      </p:sp>
      <p:sp>
        <p:nvSpPr>
          <p:cNvPr id="36" name="Tijdelijke aanduiding voor tekst 5">
            <a:extLst>
              <a:ext uri="{FF2B5EF4-FFF2-40B4-BE49-F238E27FC236}">
                <a16:creationId xmlns:a16="http://schemas.microsoft.com/office/drawing/2014/main" id="{5D273A40-91EB-4320-81E3-D6B13C192E34}"/>
              </a:ext>
            </a:extLst>
          </p:cNvPr>
          <p:cNvSpPr>
            <a:spLocks noGrp="1"/>
          </p:cNvSpPr>
          <p:nvPr>
            <p:ph type="body" sz="quarter" idx="46" hasCustomPrompt="1"/>
          </p:nvPr>
        </p:nvSpPr>
        <p:spPr>
          <a:xfrm>
            <a:off x="5017515" y="1210785"/>
            <a:ext cx="1220348" cy="1619249"/>
          </a:xfrm>
          <a:blipFill>
            <a:blip r:embed="rId2"/>
            <a:stretch>
              <a:fillRect/>
            </a:stretch>
          </a:blipFill>
        </p:spPr>
        <p:txBody>
          <a:bodyPr anchor="ctr"/>
          <a:lstStyle>
            <a:lvl1pPr marL="0" indent="0" algn="ctr">
              <a:buNone/>
              <a:defRPr sz="1200">
                <a:solidFill>
                  <a:schemeClr val="bg1">
                    <a:lumMod val="65000"/>
                  </a:schemeClr>
                </a:solidFill>
              </a:defRPr>
            </a:lvl1pPr>
          </a:lstStyle>
          <a:p>
            <a:pPr lvl="0"/>
            <a:r>
              <a:rPr lang="nl-NL"/>
              <a:t>Voeg cirkelfoto toe in Berenschot lint</a:t>
            </a:r>
          </a:p>
        </p:txBody>
      </p:sp>
      <p:sp>
        <p:nvSpPr>
          <p:cNvPr id="37" name="Tijdelijke aanduiding voor tekst 5">
            <a:extLst>
              <a:ext uri="{FF2B5EF4-FFF2-40B4-BE49-F238E27FC236}">
                <a16:creationId xmlns:a16="http://schemas.microsoft.com/office/drawing/2014/main" id="{FC57737C-DE14-4FF5-BB7D-9CA9BE2F3AAA}"/>
              </a:ext>
            </a:extLst>
          </p:cNvPr>
          <p:cNvSpPr>
            <a:spLocks noGrp="1"/>
          </p:cNvSpPr>
          <p:nvPr>
            <p:ph type="body" sz="quarter" idx="47" hasCustomPrompt="1"/>
          </p:nvPr>
        </p:nvSpPr>
        <p:spPr>
          <a:xfrm>
            <a:off x="7164290" y="1204242"/>
            <a:ext cx="1220348" cy="1619249"/>
          </a:xfrm>
          <a:blipFill>
            <a:blip r:embed="rId2"/>
            <a:stretch>
              <a:fillRect/>
            </a:stretch>
          </a:blipFill>
        </p:spPr>
        <p:txBody>
          <a:bodyPr anchor="ctr"/>
          <a:lstStyle>
            <a:lvl1pPr marL="0" indent="0" algn="ctr">
              <a:buNone/>
              <a:defRPr sz="1200">
                <a:solidFill>
                  <a:schemeClr val="bg1">
                    <a:lumMod val="65000"/>
                  </a:schemeClr>
                </a:solidFill>
              </a:defRPr>
            </a:lvl1pPr>
          </a:lstStyle>
          <a:p>
            <a:pPr lvl="0"/>
            <a:r>
              <a:rPr lang="nl-NL"/>
              <a:t>Voeg cirkelfoto toe in Berenschot lint</a:t>
            </a:r>
          </a:p>
        </p:txBody>
      </p:sp>
      <p:sp>
        <p:nvSpPr>
          <p:cNvPr id="5" name="Ovaal 4">
            <a:extLst>
              <a:ext uri="{FF2B5EF4-FFF2-40B4-BE49-F238E27FC236}">
                <a16:creationId xmlns:a16="http://schemas.microsoft.com/office/drawing/2014/main" id="{3E173C30-7865-4EC6-B982-578B462F0E4F}"/>
              </a:ext>
            </a:extLst>
          </p:cNvPr>
          <p:cNvSpPr/>
          <p:nvPr userDrawn="1"/>
        </p:nvSpPr>
        <p:spPr>
          <a:xfrm>
            <a:off x="755576" y="1771189"/>
            <a:ext cx="259766" cy="519351"/>
          </a:xfrm>
          <a:prstGeom prst="ellipse">
            <a:avLst/>
          </a:prstGeom>
        </p:spPr>
        <p:txBody>
          <a:bodyPr wrap="none" rtlCol="0" anchor="ctr">
            <a:spAutoFit/>
          </a:bodyPr>
          <a:lstStyle/>
          <a:p>
            <a:pPr algn="l"/>
            <a:endParaRPr lang="nl-NL" sz="1800" err="1">
              <a:latin typeface="+mn-lt"/>
            </a:endParaRPr>
          </a:p>
        </p:txBody>
      </p:sp>
    </p:spTree>
    <p:extLst>
      <p:ext uri="{BB962C8B-B14F-4D97-AF65-F5344CB8AC3E}">
        <p14:creationId xmlns:p14="http://schemas.microsoft.com/office/powerpoint/2010/main" val="3748363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conen">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5765E75E-D4C5-45FA-A8F6-80C6766DC589}"/>
              </a:ext>
            </a:extLst>
          </p:cNvPr>
          <p:cNvSpPr>
            <a:spLocks noGrp="1"/>
          </p:cNvSpPr>
          <p:nvPr>
            <p:ph type="sldNum" sz="quarter" idx="11"/>
          </p:nvPr>
        </p:nvSpPr>
        <p:spPr/>
        <p:txBody>
          <a:bodyPr/>
          <a:lstStyle>
            <a:lvl1pPr>
              <a:defRPr>
                <a:solidFill>
                  <a:schemeClr val="accent1"/>
                </a:solidFill>
              </a:defRPr>
            </a:lvl1pPr>
          </a:lstStyle>
          <a:p>
            <a:fld id="{C2643386-F308-498B-AA89-9AE2609CFDA1}" type="slidenum">
              <a:rPr lang="nl-NL" smtClean="0"/>
              <a:pPr/>
              <a:t>‹nr.›</a:t>
            </a:fld>
            <a:endParaRPr lang="nl-NL"/>
          </a:p>
        </p:txBody>
      </p:sp>
      <p:sp>
        <p:nvSpPr>
          <p:cNvPr id="5" name="Tijdelijke aanduiding voor tekst 7">
            <a:extLst>
              <a:ext uri="{FF2B5EF4-FFF2-40B4-BE49-F238E27FC236}">
                <a16:creationId xmlns:a16="http://schemas.microsoft.com/office/drawing/2014/main" id="{BB0F439B-72F6-4209-8493-8BAD3CEA07AB}"/>
              </a:ext>
            </a:extLst>
          </p:cNvPr>
          <p:cNvSpPr>
            <a:spLocks noGrp="1"/>
          </p:cNvSpPr>
          <p:nvPr>
            <p:ph type="body" sz="quarter" idx="20" hasCustomPrompt="1"/>
          </p:nvPr>
        </p:nvSpPr>
        <p:spPr>
          <a:xfrm>
            <a:off x="407988" y="2564904"/>
            <a:ext cx="1968500" cy="576064"/>
          </a:xfrm>
          <a:prstGeom prst="rect">
            <a:avLst/>
          </a:prstGeom>
        </p:spPr>
        <p:txBody>
          <a:bodyPr>
            <a:noAutofit/>
          </a:bodyPr>
          <a:lstStyle>
            <a:lvl1pPr marL="0" indent="0" algn="ctr">
              <a:buNone/>
              <a:defRPr sz="1400" b="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Voer titel in</a:t>
            </a:r>
          </a:p>
        </p:txBody>
      </p:sp>
      <p:sp>
        <p:nvSpPr>
          <p:cNvPr id="6" name="Tijdelijke aanduiding voor inhoud 11">
            <a:extLst>
              <a:ext uri="{FF2B5EF4-FFF2-40B4-BE49-F238E27FC236}">
                <a16:creationId xmlns:a16="http://schemas.microsoft.com/office/drawing/2014/main" id="{1BC6F113-5E08-4964-A5C7-00F51033FDEF}"/>
              </a:ext>
            </a:extLst>
          </p:cNvPr>
          <p:cNvSpPr>
            <a:spLocks noGrp="1"/>
          </p:cNvSpPr>
          <p:nvPr>
            <p:ph sz="quarter" idx="23" hasCustomPrompt="1"/>
          </p:nvPr>
        </p:nvSpPr>
        <p:spPr>
          <a:xfrm>
            <a:off x="971600" y="1316765"/>
            <a:ext cx="814388" cy="1085851"/>
          </a:xfrm>
          <a:prstGeom prst="rect">
            <a:avLst/>
          </a:prstGeom>
        </p:spPr>
        <p:txBody>
          <a:bodyPr wrap="none" lIns="0" rIns="900000" bIns="504000" anchor="ctr">
            <a:noAutofit/>
          </a:bodyPr>
          <a:lstStyle>
            <a:lvl1pPr marL="0" indent="0" algn="r">
              <a:lnSpc>
                <a:spcPts val="600"/>
              </a:lnSpc>
              <a:buNone/>
              <a:defRPr sz="600" b="1" baseline="0">
                <a:solidFill>
                  <a:schemeClr val="bg1">
                    <a:lumMod val="65000"/>
                  </a:schemeClr>
                </a:solidFill>
              </a:defRPr>
            </a:lvl1pPr>
            <a:lvl2pPr marL="268287" indent="0">
              <a:buNone/>
              <a:defRPr/>
            </a:lvl2pPr>
            <a:lvl3pPr marL="536575" indent="0">
              <a:buNone/>
              <a:defRPr/>
            </a:lvl3pPr>
            <a:lvl4pPr marL="804862" indent="0">
              <a:buNone/>
              <a:defRPr/>
            </a:lvl4pPr>
            <a:lvl5pPr marL="1079500" indent="0">
              <a:buNone/>
              <a:defRPr/>
            </a:lvl5pPr>
          </a:lstStyle>
          <a:p>
            <a:pPr lvl="0"/>
            <a:r>
              <a:rPr lang="nl-NL"/>
              <a:t>Vervang voor </a:t>
            </a:r>
            <a:br>
              <a:rPr lang="nl-NL"/>
            </a:br>
            <a:r>
              <a:rPr lang="nl-NL"/>
              <a:t>icoon uit </a:t>
            </a:r>
            <a:br>
              <a:rPr lang="nl-NL"/>
            </a:br>
            <a:r>
              <a:rPr lang="nl-NL"/>
              <a:t>bibliotheek</a:t>
            </a:r>
          </a:p>
        </p:txBody>
      </p:sp>
      <p:sp>
        <p:nvSpPr>
          <p:cNvPr id="7" name="Tijdelijke aanduiding voor tekst 3">
            <a:extLst>
              <a:ext uri="{FF2B5EF4-FFF2-40B4-BE49-F238E27FC236}">
                <a16:creationId xmlns:a16="http://schemas.microsoft.com/office/drawing/2014/main" id="{A4FCCF98-97F6-4612-BE08-506599F3B0D8}"/>
              </a:ext>
            </a:extLst>
          </p:cNvPr>
          <p:cNvSpPr>
            <a:spLocks noGrp="1"/>
          </p:cNvSpPr>
          <p:nvPr>
            <p:ph type="body" sz="quarter" idx="18"/>
          </p:nvPr>
        </p:nvSpPr>
        <p:spPr>
          <a:xfrm>
            <a:off x="407988" y="3236978"/>
            <a:ext cx="1968500" cy="3072807"/>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11" name="Tijdelijke aanduiding voor tekst 7">
            <a:extLst>
              <a:ext uri="{FF2B5EF4-FFF2-40B4-BE49-F238E27FC236}">
                <a16:creationId xmlns:a16="http://schemas.microsoft.com/office/drawing/2014/main" id="{E290AA54-CEBF-4D9B-BAC3-B7A76EC76FD2}"/>
              </a:ext>
            </a:extLst>
          </p:cNvPr>
          <p:cNvSpPr>
            <a:spLocks noGrp="1"/>
          </p:cNvSpPr>
          <p:nvPr>
            <p:ph type="body" sz="quarter" idx="24" hasCustomPrompt="1"/>
          </p:nvPr>
        </p:nvSpPr>
        <p:spPr>
          <a:xfrm>
            <a:off x="2532063" y="2564904"/>
            <a:ext cx="1968500" cy="576064"/>
          </a:xfrm>
          <a:prstGeom prst="rect">
            <a:avLst/>
          </a:prstGeom>
        </p:spPr>
        <p:txBody>
          <a:bodyPr>
            <a:noAutofit/>
          </a:bodyPr>
          <a:lstStyle>
            <a:lvl1pPr marL="0" indent="0" algn="ctr">
              <a:buNone/>
              <a:defRPr sz="1400" b="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Voer titel in</a:t>
            </a:r>
          </a:p>
        </p:txBody>
      </p:sp>
      <p:sp>
        <p:nvSpPr>
          <p:cNvPr id="12" name="Tijdelijke aanduiding voor inhoud 11">
            <a:extLst>
              <a:ext uri="{FF2B5EF4-FFF2-40B4-BE49-F238E27FC236}">
                <a16:creationId xmlns:a16="http://schemas.microsoft.com/office/drawing/2014/main" id="{C716BF6A-532C-48FD-8995-132311FDC3FA}"/>
              </a:ext>
            </a:extLst>
          </p:cNvPr>
          <p:cNvSpPr>
            <a:spLocks noGrp="1"/>
          </p:cNvSpPr>
          <p:nvPr>
            <p:ph sz="quarter" idx="25" hasCustomPrompt="1"/>
          </p:nvPr>
        </p:nvSpPr>
        <p:spPr>
          <a:xfrm>
            <a:off x="3095675" y="1316765"/>
            <a:ext cx="814388" cy="1085851"/>
          </a:xfrm>
          <a:prstGeom prst="rect">
            <a:avLst/>
          </a:prstGeom>
        </p:spPr>
        <p:txBody>
          <a:bodyPr wrap="none" lIns="0" rIns="900000" bIns="504000" anchor="ctr">
            <a:noAutofit/>
          </a:bodyPr>
          <a:lstStyle>
            <a:lvl1pPr marL="0" indent="0" algn="r">
              <a:lnSpc>
                <a:spcPts val="600"/>
              </a:lnSpc>
              <a:buNone/>
              <a:defRPr sz="600" b="1" baseline="0">
                <a:solidFill>
                  <a:schemeClr val="bg1">
                    <a:lumMod val="65000"/>
                  </a:schemeClr>
                </a:solidFill>
              </a:defRPr>
            </a:lvl1pPr>
            <a:lvl2pPr marL="268287" indent="0">
              <a:buNone/>
              <a:defRPr/>
            </a:lvl2pPr>
            <a:lvl3pPr marL="536575" indent="0">
              <a:buNone/>
              <a:defRPr/>
            </a:lvl3pPr>
            <a:lvl4pPr marL="804862" indent="0">
              <a:buNone/>
              <a:defRPr/>
            </a:lvl4pPr>
            <a:lvl5pPr marL="1079500" indent="0">
              <a:buNone/>
              <a:defRPr/>
            </a:lvl5pPr>
          </a:lstStyle>
          <a:p>
            <a:pPr lvl="0"/>
            <a:r>
              <a:rPr lang="nl-NL"/>
              <a:t>Vervang voor </a:t>
            </a:r>
            <a:br>
              <a:rPr lang="nl-NL"/>
            </a:br>
            <a:r>
              <a:rPr lang="nl-NL"/>
              <a:t>icoon uit </a:t>
            </a:r>
            <a:br>
              <a:rPr lang="nl-NL"/>
            </a:br>
            <a:r>
              <a:rPr lang="nl-NL"/>
              <a:t>bibliotheek</a:t>
            </a:r>
          </a:p>
        </p:txBody>
      </p:sp>
      <p:sp>
        <p:nvSpPr>
          <p:cNvPr id="13" name="Tijdelijke aanduiding voor tekst 3">
            <a:extLst>
              <a:ext uri="{FF2B5EF4-FFF2-40B4-BE49-F238E27FC236}">
                <a16:creationId xmlns:a16="http://schemas.microsoft.com/office/drawing/2014/main" id="{A8997F50-69F2-47B6-B11A-9EFFFC4FFAA2}"/>
              </a:ext>
            </a:extLst>
          </p:cNvPr>
          <p:cNvSpPr>
            <a:spLocks noGrp="1"/>
          </p:cNvSpPr>
          <p:nvPr>
            <p:ph type="body" sz="quarter" idx="26"/>
          </p:nvPr>
        </p:nvSpPr>
        <p:spPr>
          <a:xfrm>
            <a:off x="2532063" y="3236978"/>
            <a:ext cx="1968500" cy="3072807"/>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14" name="Tijdelijke aanduiding voor tekst 7">
            <a:extLst>
              <a:ext uri="{FF2B5EF4-FFF2-40B4-BE49-F238E27FC236}">
                <a16:creationId xmlns:a16="http://schemas.microsoft.com/office/drawing/2014/main" id="{F153D789-165B-4257-B713-E349223E35F6}"/>
              </a:ext>
            </a:extLst>
          </p:cNvPr>
          <p:cNvSpPr>
            <a:spLocks noGrp="1"/>
          </p:cNvSpPr>
          <p:nvPr>
            <p:ph type="body" sz="quarter" idx="27" hasCustomPrompt="1"/>
          </p:nvPr>
        </p:nvSpPr>
        <p:spPr>
          <a:xfrm>
            <a:off x="4651376" y="2564904"/>
            <a:ext cx="1968500" cy="576064"/>
          </a:xfrm>
          <a:prstGeom prst="rect">
            <a:avLst/>
          </a:prstGeom>
        </p:spPr>
        <p:txBody>
          <a:bodyPr>
            <a:noAutofit/>
          </a:bodyPr>
          <a:lstStyle>
            <a:lvl1pPr marL="0" indent="0" algn="ctr">
              <a:buNone/>
              <a:defRPr sz="1400" b="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Voer titel in</a:t>
            </a:r>
          </a:p>
        </p:txBody>
      </p:sp>
      <p:sp>
        <p:nvSpPr>
          <p:cNvPr id="15" name="Tijdelijke aanduiding voor inhoud 11">
            <a:extLst>
              <a:ext uri="{FF2B5EF4-FFF2-40B4-BE49-F238E27FC236}">
                <a16:creationId xmlns:a16="http://schemas.microsoft.com/office/drawing/2014/main" id="{8B6A412C-E603-426F-B684-A4C8197B37F8}"/>
              </a:ext>
            </a:extLst>
          </p:cNvPr>
          <p:cNvSpPr>
            <a:spLocks noGrp="1"/>
          </p:cNvSpPr>
          <p:nvPr>
            <p:ph sz="quarter" idx="28" hasCustomPrompt="1"/>
          </p:nvPr>
        </p:nvSpPr>
        <p:spPr>
          <a:xfrm>
            <a:off x="5214988" y="1316765"/>
            <a:ext cx="814388" cy="1085851"/>
          </a:xfrm>
          <a:prstGeom prst="rect">
            <a:avLst/>
          </a:prstGeom>
        </p:spPr>
        <p:txBody>
          <a:bodyPr wrap="none" lIns="0" rIns="900000" bIns="504000" anchor="ctr">
            <a:noAutofit/>
          </a:bodyPr>
          <a:lstStyle>
            <a:lvl1pPr marL="0" indent="0" algn="r">
              <a:lnSpc>
                <a:spcPts val="600"/>
              </a:lnSpc>
              <a:buNone/>
              <a:defRPr sz="600" b="1" baseline="0">
                <a:solidFill>
                  <a:schemeClr val="bg1">
                    <a:lumMod val="65000"/>
                  </a:schemeClr>
                </a:solidFill>
              </a:defRPr>
            </a:lvl1pPr>
            <a:lvl2pPr marL="268287" indent="0">
              <a:buNone/>
              <a:defRPr/>
            </a:lvl2pPr>
            <a:lvl3pPr marL="536575" indent="0">
              <a:buNone/>
              <a:defRPr/>
            </a:lvl3pPr>
            <a:lvl4pPr marL="804862" indent="0">
              <a:buNone/>
              <a:defRPr/>
            </a:lvl4pPr>
            <a:lvl5pPr marL="1079500" indent="0">
              <a:buNone/>
              <a:defRPr/>
            </a:lvl5pPr>
          </a:lstStyle>
          <a:p>
            <a:pPr lvl="0"/>
            <a:r>
              <a:rPr lang="nl-NL"/>
              <a:t>Vervang voor </a:t>
            </a:r>
            <a:br>
              <a:rPr lang="nl-NL"/>
            </a:br>
            <a:r>
              <a:rPr lang="nl-NL"/>
              <a:t>icoon uit </a:t>
            </a:r>
            <a:br>
              <a:rPr lang="nl-NL"/>
            </a:br>
            <a:r>
              <a:rPr lang="nl-NL"/>
              <a:t>bibliotheek</a:t>
            </a:r>
          </a:p>
        </p:txBody>
      </p:sp>
      <p:sp>
        <p:nvSpPr>
          <p:cNvPr id="16" name="Tijdelijke aanduiding voor tekst 3">
            <a:extLst>
              <a:ext uri="{FF2B5EF4-FFF2-40B4-BE49-F238E27FC236}">
                <a16:creationId xmlns:a16="http://schemas.microsoft.com/office/drawing/2014/main" id="{DBF3D72A-D3F1-4F94-AFB9-BB721A8E1998}"/>
              </a:ext>
            </a:extLst>
          </p:cNvPr>
          <p:cNvSpPr>
            <a:spLocks noGrp="1"/>
          </p:cNvSpPr>
          <p:nvPr>
            <p:ph type="body" sz="quarter" idx="29"/>
          </p:nvPr>
        </p:nvSpPr>
        <p:spPr>
          <a:xfrm>
            <a:off x="4651376" y="3236978"/>
            <a:ext cx="1968500" cy="3072807"/>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17" name="Tijdelijke aanduiding voor tekst 7">
            <a:extLst>
              <a:ext uri="{FF2B5EF4-FFF2-40B4-BE49-F238E27FC236}">
                <a16:creationId xmlns:a16="http://schemas.microsoft.com/office/drawing/2014/main" id="{760FEB4C-AB98-446A-9AD0-55569F66E832}"/>
              </a:ext>
            </a:extLst>
          </p:cNvPr>
          <p:cNvSpPr>
            <a:spLocks noGrp="1"/>
          </p:cNvSpPr>
          <p:nvPr>
            <p:ph type="body" sz="quarter" idx="30" hasCustomPrompt="1"/>
          </p:nvPr>
        </p:nvSpPr>
        <p:spPr>
          <a:xfrm>
            <a:off x="6765925" y="2558555"/>
            <a:ext cx="1968500" cy="576064"/>
          </a:xfrm>
          <a:prstGeom prst="rect">
            <a:avLst/>
          </a:prstGeom>
        </p:spPr>
        <p:txBody>
          <a:bodyPr>
            <a:noAutofit/>
          </a:bodyPr>
          <a:lstStyle>
            <a:lvl1pPr marL="0" indent="0" algn="ctr">
              <a:buNone/>
              <a:defRPr sz="1400" b="0">
                <a:solidFill>
                  <a:schemeClr val="accent1"/>
                </a:solidFill>
              </a:defRPr>
            </a:lvl1pPr>
            <a:lvl2pPr marL="268287" indent="0">
              <a:buNone/>
              <a:defRPr sz="1200" b="1">
                <a:solidFill>
                  <a:schemeClr val="accent1"/>
                </a:solidFill>
              </a:defRPr>
            </a:lvl2pPr>
            <a:lvl3pPr marL="536575" indent="0">
              <a:buNone/>
              <a:defRPr sz="1200" b="1">
                <a:solidFill>
                  <a:schemeClr val="accent1"/>
                </a:solidFill>
              </a:defRPr>
            </a:lvl3pPr>
            <a:lvl4pPr marL="804862" indent="0">
              <a:buNone/>
              <a:defRPr sz="1200" b="1">
                <a:solidFill>
                  <a:schemeClr val="accent1"/>
                </a:solidFill>
              </a:defRPr>
            </a:lvl4pPr>
            <a:lvl5pPr marL="1079500" indent="0">
              <a:buNone/>
              <a:defRPr sz="1200" b="1">
                <a:solidFill>
                  <a:schemeClr val="accent1"/>
                </a:solidFill>
              </a:defRPr>
            </a:lvl5pPr>
          </a:lstStyle>
          <a:p>
            <a:pPr lvl="0"/>
            <a:r>
              <a:rPr lang="nl-NL"/>
              <a:t>Voer titel in</a:t>
            </a:r>
          </a:p>
        </p:txBody>
      </p:sp>
      <p:sp>
        <p:nvSpPr>
          <p:cNvPr id="18" name="Tijdelijke aanduiding voor inhoud 11">
            <a:extLst>
              <a:ext uri="{FF2B5EF4-FFF2-40B4-BE49-F238E27FC236}">
                <a16:creationId xmlns:a16="http://schemas.microsoft.com/office/drawing/2014/main" id="{829B82E9-9163-40D9-96E2-66C0FA730137}"/>
              </a:ext>
            </a:extLst>
          </p:cNvPr>
          <p:cNvSpPr>
            <a:spLocks noGrp="1"/>
          </p:cNvSpPr>
          <p:nvPr>
            <p:ph sz="quarter" idx="31" hasCustomPrompt="1"/>
          </p:nvPr>
        </p:nvSpPr>
        <p:spPr>
          <a:xfrm>
            <a:off x="7329537" y="1310416"/>
            <a:ext cx="814388" cy="1085851"/>
          </a:xfrm>
          <a:prstGeom prst="rect">
            <a:avLst/>
          </a:prstGeom>
        </p:spPr>
        <p:txBody>
          <a:bodyPr wrap="none" lIns="0" rIns="900000" bIns="504000" anchor="ctr">
            <a:noAutofit/>
          </a:bodyPr>
          <a:lstStyle>
            <a:lvl1pPr marL="0" indent="0" algn="r">
              <a:lnSpc>
                <a:spcPts val="600"/>
              </a:lnSpc>
              <a:buNone/>
              <a:defRPr sz="600" b="1" baseline="0">
                <a:solidFill>
                  <a:schemeClr val="bg1">
                    <a:lumMod val="65000"/>
                  </a:schemeClr>
                </a:solidFill>
              </a:defRPr>
            </a:lvl1pPr>
            <a:lvl2pPr marL="268287" indent="0">
              <a:buNone/>
              <a:defRPr/>
            </a:lvl2pPr>
            <a:lvl3pPr marL="536575" indent="0">
              <a:buNone/>
              <a:defRPr/>
            </a:lvl3pPr>
            <a:lvl4pPr marL="804862" indent="0">
              <a:buNone/>
              <a:defRPr/>
            </a:lvl4pPr>
            <a:lvl5pPr marL="1079500" indent="0">
              <a:buNone/>
              <a:defRPr/>
            </a:lvl5pPr>
          </a:lstStyle>
          <a:p>
            <a:pPr lvl="0"/>
            <a:r>
              <a:rPr lang="nl-NL"/>
              <a:t>Vervang voor </a:t>
            </a:r>
            <a:br>
              <a:rPr lang="nl-NL"/>
            </a:br>
            <a:r>
              <a:rPr lang="nl-NL"/>
              <a:t>icoon uit </a:t>
            </a:r>
            <a:br>
              <a:rPr lang="nl-NL"/>
            </a:br>
            <a:r>
              <a:rPr lang="nl-NL"/>
              <a:t>bibliotheek</a:t>
            </a:r>
          </a:p>
        </p:txBody>
      </p:sp>
      <p:sp>
        <p:nvSpPr>
          <p:cNvPr id="19" name="Tijdelijke aanduiding voor tekst 3">
            <a:extLst>
              <a:ext uri="{FF2B5EF4-FFF2-40B4-BE49-F238E27FC236}">
                <a16:creationId xmlns:a16="http://schemas.microsoft.com/office/drawing/2014/main" id="{D6D82DD4-E499-45BF-AD28-DFEC7CFA9E0F}"/>
              </a:ext>
            </a:extLst>
          </p:cNvPr>
          <p:cNvSpPr>
            <a:spLocks noGrp="1"/>
          </p:cNvSpPr>
          <p:nvPr>
            <p:ph type="body" sz="quarter" idx="32"/>
          </p:nvPr>
        </p:nvSpPr>
        <p:spPr>
          <a:xfrm>
            <a:off x="6765925" y="3230629"/>
            <a:ext cx="1968500" cy="3072807"/>
          </a:xfrm>
        </p:spPr>
        <p:txBody>
          <a:bodyPr lIns="36000" tIns="36000" rIns="36000" bIns="36000" anchor="t">
            <a:normAutofit/>
          </a:bodyPr>
          <a:lstStyle>
            <a:lvl1pPr marL="171450" indent="-109538">
              <a:lnSpc>
                <a:spcPct val="110000"/>
              </a:lnSpc>
              <a:buFont typeface="Arial" panose="020B0604020202020204" pitchFamily="34" charset="0"/>
              <a:buChar char="•"/>
              <a:defRPr sz="1200">
                <a:solidFill>
                  <a:schemeClr val="tx1"/>
                </a:solidFill>
              </a:defRPr>
            </a:lvl1pPr>
            <a:lvl2pPr marL="268288" indent="-92075">
              <a:lnSpc>
                <a:spcPct val="110000"/>
              </a:lnSpc>
              <a:buFont typeface="Calibri" panose="020F0502020204030204" pitchFamily="34" charset="0"/>
              <a:buChar char="-"/>
              <a:defRPr sz="1200">
                <a:solidFill>
                  <a:schemeClr val="tx1"/>
                </a:solidFill>
              </a:defRPr>
            </a:lvl2pPr>
            <a:lvl3pPr marL="360363" indent="-92075">
              <a:lnSpc>
                <a:spcPct val="110000"/>
              </a:lnSpc>
              <a:buFont typeface="Arial" panose="020B0604020202020204" pitchFamily="34" charset="0"/>
              <a:buChar char="•"/>
              <a:defRPr sz="1200">
                <a:solidFill>
                  <a:schemeClr val="tx1"/>
                </a:solidFill>
              </a:defRPr>
            </a:lvl3pPr>
            <a:lvl4pPr marL="536575" indent="-269875">
              <a:lnSpc>
                <a:spcPct val="110000"/>
              </a:lnSpc>
              <a:buFontTx/>
              <a:buNone/>
              <a:defRPr sz="1200">
                <a:solidFill>
                  <a:schemeClr val="tx1"/>
                </a:solidFill>
              </a:defRPr>
            </a:lvl4pPr>
            <a:lvl5pPr marL="536575" indent="-269875">
              <a:lnSpc>
                <a:spcPct val="110000"/>
              </a:lnSpc>
              <a:buFontTx/>
              <a:buNone/>
              <a:defRPr sz="1200">
                <a:solidFill>
                  <a:schemeClr val="tx1"/>
                </a:solidFill>
              </a:defRPr>
            </a:lvl5pPr>
          </a:lstStyle>
          <a:p>
            <a:pPr lvl="0"/>
            <a:r>
              <a:rPr lang="nl-NL"/>
              <a:t>Klikken om de tekststijl van het model te bewerken</a:t>
            </a:r>
          </a:p>
          <a:p>
            <a:pPr lvl="1"/>
            <a:r>
              <a:rPr lang="nl-NL"/>
              <a:t>Tweede niveau</a:t>
            </a:r>
          </a:p>
          <a:p>
            <a:pPr lvl="2"/>
            <a:r>
              <a:rPr lang="nl-NL"/>
              <a:t>Derde niveau</a:t>
            </a:r>
          </a:p>
        </p:txBody>
      </p:sp>
      <p:sp>
        <p:nvSpPr>
          <p:cNvPr id="20" name="Rectangle 2">
            <a:extLst>
              <a:ext uri="{FF2B5EF4-FFF2-40B4-BE49-F238E27FC236}">
                <a16:creationId xmlns:a16="http://schemas.microsoft.com/office/drawing/2014/main" id="{8C2C2998-EAD6-4713-8DB4-4B4DDC111CC1}"/>
              </a:ext>
            </a:extLst>
          </p:cNvPr>
          <p:cNvSpPr>
            <a:spLocks noGrp="1" noChangeArrowheads="1"/>
          </p:cNvSpPr>
          <p:nvPr>
            <p:ph type="subTitle" idx="12"/>
          </p:nvPr>
        </p:nvSpPr>
        <p:spPr>
          <a:xfrm>
            <a:off x="408665" y="367781"/>
            <a:ext cx="8340048" cy="260368"/>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p>
        </p:txBody>
      </p:sp>
      <p:sp>
        <p:nvSpPr>
          <p:cNvPr id="21" name="Titel 8">
            <a:extLst>
              <a:ext uri="{FF2B5EF4-FFF2-40B4-BE49-F238E27FC236}">
                <a16:creationId xmlns:a16="http://schemas.microsoft.com/office/drawing/2014/main" id="{FB7D0153-EDDE-4293-BFE3-FBAAB1C4454F}"/>
              </a:ext>
            </a:extLst>
          </p:cNvPr>
          <p:cNvSpPr>
            <a:spLocks noGrp="1"/>
          </p:cNvSpPr>
          <p:nvPr>
            <p:ph type="title"/>
          </p:nvPr>
        </p:nvSpPr>
        <p:spPr>
          <a:xfrm>
            <a:off x="408665" y="638939"/>
            <a:ext cx="8340048" cy="410928"/>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p>
        </p:txBody>
      </p:sp>
    </p:spTree>
    <p:extLst>
      <p:ext uri="{BB962C8B-B14F-4D97-AF65-F5344CB8AC3E}">
        <p14:creationId xmlns:p14="http://schemas.microsoft.com/office/powerpoint/2010/main" val="3510002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e">
    <p:bg>
      <p:bgPr>
        <a:blipFill dpi="0" rotWithShape="1">
          <a:blip r:embed="rId2">
            <a:lum/>
          </a:blip>
          <a:srcRect/>
          <a:stretch>
            <a:fillRect t="-6000" b="-11000"/>
          </a:stretch>
        </a:blipFill>
        <a:effectLst/>
      </p:bgPr>
    </p:bg>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D8CC0ABE-3136-4216-927B-1E80F0828324}"/>
              </a:ext>
            </a:extLst>
          </p:cNvPr>
          <p:cNvSpPr/>
          <p:nvPr/>
        </p:nvSpPr>
        <p:spPr bwMode="auto">
          <a:xfrm flipV="1">
            <a:off x="2" y="190501"/>
            <a:ext cx="9143999" cy="3238497"/>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a:latin typeface="Segoe UI" panose="020B0502040204020203" pitchFamily="34" charset="0"/>
            </a:endParaRPr>
          </a:p>
        </p:txBody>
      </p:sp>
      <p:pic>
        <p:nvPicPr>
          <p:cNvPr id="22" name="Afbeelding 21">
            <a:extLst>
              <a:ext uri="{FF2B5EF4-FFF2-40B4-BE49-F238E27FC236}">
                <a16:creationId xmlns:a16="http://schemas.microsoft.com/office/drawing/2014/main" id="{A8015346-D101-45D1-8368-18E7B712DC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020" y="644691"/>
            <a:ext cx="2358789" cy="469351"/>
          </a:xfrm>
          <a:prstGeom prst="rect">
            <a:avLst/>
          </a:prstGeom>
        </p:spPr>
      </p:pic>
      <p:sp>
        <p:nvSpPr>
          <p:cNvPr id="29" name="Rechthoek 28">
            <a:extLst>
              <a:ext uri="{FF2B5EF4-FFF2-40B4-BE49-F238E27FC236}">
                <a16:creationId xmlns:a16="http://schemas.microsoft.com/office/drawing/2014/main" id="{39234048-92AE-4786-BFB0-18A970F5D54D}"/>
              </a:ext>
            </a:extLst>
          </p:cNvPr>
          <p:cNvSpPr/>
          <p:nvPr/>
        </p:nvSpPr>
        <p:spPr bwMode="auto">
          <a:xfrm>
            <a:off x="0" y="6367825"/>
            <a:ext cx="9144000" cy="489996"/>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a:solidFill>
                <a:schemeClr val="bg1"/>
              </a:solidFill>
              <a:latin typeface="Segoe UI" panose="020B0502040204020203" pitchFamily="34" charset="0"/>
              <a:cs typeface="Segoe UI" panose="020B0502040204020203" pitchFamily="34" charset="0"/>
            </a:endParaRPr>
          </a:p>
        </p:txBody>
      </p:sp>
      <p:sp>
        <p:nvSpPr>
          <p:cNvPr id="34" name="Tijdelijke aanduiding voor dianummer 3">
            <a:extLst>
              <a:ext uri="{FF2B5EF4-FFF2-40B4-BE49-F238E27FC236}">
                <a16:creationId xmlns:a16="http://schemas.microsoft.com/office/drawing/2014/main" id="{74632C78-16BA-4F99-8597-FB3116F60961}"/>
              </a:ext>
            </a:extLst>
          </p:cNvPr>
          <p:cNvSpPr>
            <a:spLocks noGrp="1"/>
          </p:cNvSpPr>
          <p:nvPr>
            <p:ph type="sldNum" sz="quarter" idx="11"/>
          </p:nvPr>
        </p:nvSpPr>
        <p:spPr>
          <a:xfrm>
            <a:off x="8460432" y="6498467"/>
            <a:ext cx="277900" cy="206539"/>
          </a:xfrm>
        </p:spPr>
        <p:txBody>
          <a:bodyPr/>
          <a:lstStyle>
            <a:lvl1pPr>
              <a:defRPr>
                <a:solidFill>
                  <a:schemeClr val="bg1"/>
                </a:solidFill>
              </a:defRPr>
            </a:lvl1pPr>
          </a:lstStyle>
          <a:p>
            <a:fld id="{C2643386-F308-498B-AA89-9AE2609CFDA1}" type="slidenum">
              <a:rPr lang="nl-NL" smtClean="0"/>
              <a:pPr/>
              <a:t>‹nr.›</a:t>
            </a:fld>
            <a:endParaRPr lang="nl-NL"/>
          </a:p>
        </p:txBody>
      </p:sp>
      <p:sp>
        <p:nvSpPr>
          <p:cNvPr id="36" name="Ovaal 35">
            <a:extLst>
              <a:ext uri="{FF2B5EF4-FFF2-40B4-BE49-F238E27FC236}">
                <a16:creationId xmlns:a16="http://schemas.microsoft.com/office/drawing/2014/main" id="{DFFD6A5E-E836-41F4-9CA7-DC0368B9CA04}"/>
              </a:ext>
            </a:extLst>
          </p:cNvPr>
          <p:cNvSpPr/>
          <p:nvPr/>
        </p:nvSpPr>
        <p:spPr bwMode="auto">
          <a:xfrm>
            <a:off x="467544" y="3729145"/>
            <a:ext cx="661162" cy="879911"/>
          </a:xfrm>
          <a:prstGeom prst="ellipse">
            <a:avLst/>
          </a:prstGeom>
          <a:solidFill>
            <a:srgbClr val="1A3877">
              <a:alpha val="68000"/>
            </a:srgbClr>
          </a:solidFill>
          <a:ln w="19050" cap="flat" cmpd="sng" algn="ctr">
            <a:noFill/>
            <a:prstDash val="solid"/>
            <a:round/>
            <a:headEnd type="none" w="med" len="med"/>
            <a:tailEnd type="none" w="med" len="med"/>
          </a:ln>
          <a:effectLst/>
        </p:spPr>
        <p:txBody>
          <a:bodyPr rot="0" spcFirstLastPara="0" vertOverflow="overflow" horzOverflow="overflow" vert="horz" wrap="square" lIns="0" tIns="25638" rIns="51276" bIns="25638" numCol="1" spcCol="0" rtlCol="0" fromWordArt="0" anchor="ctr" anchorCtr="0" forceAA="0" compatLnSpc="1">
            <a:prstTxWarp prst="textNoShape">
              <a:avLst/>
            </a:prstTxWarp>
            <a:noAutofit/>
          </a:bodyPr>
          <a:lstStyle/>
          <a:p>
            <a:pPr marL="149554" marR="0" indent="-149554" algn="ctr" defTabSz="704150" rtl="0" eaLnBrk="1" fontAlgn="base" latinLnBrk="0" hangingPunct="1">
              <a:lnSpc>
                <a:spcPct val="100000"/>
              </a:lnSpc>
              <a:spcBef>
                <a:spcPct val="0"/>
              </a:spcBef>
              <a:spcAft>
                <a:spcPts val="337"/>
              </a:spcAft>
              <a:buClr>
                <a:schemeClr val="tx2"/>
              </a:buClr>
              <a:buSzTx/>
              <a:buFont typeface="Arial" pitchFamily="34" charset="0"/>
              <a:buChar char="•"/>
              <a:tabLst/>
            </a:pPr>
            <a:endParaRPr kumimoji="0" lang="nl-NL" sz="3333" b="1" i="0" u="none" strike="noStrike" cap="none" normalizeH="0" baseline="0">
              <a:ln>
                <a:noFill/>
              </a:ln>
              <a:solidFill>
                <a:schemeClr val="bg1"/>
              </a:solidFill>
              <a:effectLst/>
              <a:latin typeface="Segoe UI" panose="020B0502040204020203" pitchFamily="34" charset="0"/>
            </a:endParaRPr>
          </a:p>
        </p:txBody>
      </p:sp>
      <p:sp>
        <p:nvSpPr>
          <p:cNvPr id="37" name="Tijdelijke aanduiding voor tekst 7">
            <a:extLst>
              <a:ext uri="{FF2B5EF4-FFF2-40B4-BE49-F238E27FC236}">
                <a16:creationId xmlns:a16="http://schemas.microsoft.com/office/drawing/2014/main" id="{047110F4-5B30-41BB-98D9-77B50C7E2F76}"/>
              </a:ext>
            </a:extLst>
          </p:cNvPr>
          <p:cNvSpPr>
            <a:spLocks noGrp="1"/>
          </p:cNvSpPr>
          <p:nvPr>
            <p:ph type="body" sz="quarter" idx="14" hasCustomPrompt="1"/>
          </p:nvPr>
        </p:nvSpPr>
        <p:spPr>
          <a:xfrm>
            <a:off x="444813" y="3832663"/>
            <a:ext cx="706624" cy="657272"/>
          </a:xfrm>
          <a:prstGeom prst="rect">
            <a:avLst/>
          </a:prstGeom>
        </p:spPr>
        <p:txBody>
          <a:bodyPr wrap="none" lIns="0" tIns="37692" rIns="0" bIns="37692" anchor="ctr" anchorCtr="0"/>
          <a:lstStyle>
            <a:lvl1pPr marL="0" indent="0" algn="ctr">
              <a:buNone/>
              <a:defRPr sz="2800" b="0" i="0">
                <a:solidFill>
                  <a:schemeClr val="bg2"/>
                </a:solidFill>
                <a:latin typeface="Segoe UI Light" panose="020B0502040204020203" pitchFamily="34" charset="0"/>
                <a:cs typeface="Segoe UI Light" panose="020B0502040204020203" pitchFamily="34" charset="0"/>
              </a:defRPr>
            </a:lvl1pPr>
          </a:lstStyle>
          <a:p>
            <a:pPr lvl="0"/>
            <a:r>
              <a:rPr lang="nl-NL"/>
              <a:t>#</a:t>
            </a:r>
          </a:p>
        </p:txBody>
      </p:sp>
      <p:sp>
        <p:nvSpPr>
          <p:cNvPr id="38" name="Rechthoek 37">
            <a:extLst>
              <a:ext uri="{FF2B5EF4-FFF2-40B4-BE49-F238E27FC236}">
                <a16:creationId xmlns:a16="http://schemas.microsoft.com/office/drawing/2014/main" id="{3C69F26D-B63B-4AFD-95CD-8169BFCA5CB8}"/>
              </a:ext>
            </a:extLst>
          </p:cNvPr>
          <p:cNvSpPr/>
          <p:nvPr/>
        </p:nvSpPr>
        <p:spPr bwMode="auto">
          <a:xfrm>
            <a:off x="2" y="5445224"/>
            <a:ext cx="9143999" cy="948931"/>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a:latin typeface="Segoe UI" panose="020B0502040204020203" pitchFamily="34" charset="0"/>
            </a:endParaRPr>
          </a:p>
        </p:txBody>
      </p:sp>
      <p:grpSp>
        <p:nvGrpSpPr>
          <p:cNvPr id="17" name="Groep 16">
            <a:extLst>
              <a:ext uri="{FF2B5EF4-FFF2-40B4-BE49-F238E27FC236}">
                <a16:creationId xmlns:a16="http://schemas.microsoft.com/office/drawing/2014/main" id="{58345F1A-410B-4BEA-8691-CDF7FEA63B04}"/>
              </a:ext>
            </a:extLst>
          </p:cNvPr>
          <p:cNvGrpSpPr/>
          <p:nvPr/>
        </p:nvGrpSpPr>
        <p:grpSpPr>
          <a:xfrm>
            <a:off x="1084" y="-2"/>
            <a:ext cx="9142917" cy="196507"/>
            <a:chOff x="0" y="-1"/>
            <a:chExt cx="13442950" cy="216695"/>
          </a:xfrm>
        </p:grpSpPr>
        <p:sp>
          <p:nvSpPr>
            <p:cNvPr id="18" name="Rechthoek 17">
              <a:extLst>
                <a:ext uri="{FF2B5EF4-FFF2-40B4-BE49-F238E27FC236}">
                  <a16:creationId xmlns:a16="http://schemas.microsoft.com/office/drawing/2014/main" id="{1CC7775D-5E73-4EAF-B30B-A2EEBAB6DD47}"/>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a:ln>
                  <a:noFill/>
                </a:ln>
                <a:solidFill>
                  <a:schemeClr val="tx1"/>
                </a:solidFill>
                <a:effectLst/>
                <a:latin typeface="Segoe UI" panose="020B0502040204020203" pitchFamily="34" charset="0"/>
              </a:endParaRPr>
            </a:p>
          </p:txBody>
        </p:sp>
        <p:sp>
          <p:nvSpPr>
            <p:cNvPr id="20" name="Rechthoek 19">
              <a:extLst>
                <a:ext uri="{FF2B5EF4-FFF2-40B4-BE49-F238E27FC236}">
                  <a16:creationId xmlns:a16="http://schemas.microsoft.com/office/drawing/2014/main" id="{47E1BC74-3200-4B65-89DD-F062887DB23E}"/>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a:ln>
                  <a:noFill/>
                </a:ln>
                <a:solidFill>
                  <a:schemeClr val="tx1"/>
                </a:solidFill>
                <a:effectLst/>
                <a:latin typeface="Segoe UI" panose="020B0502040204020203" pitchFamily="34" charset="0"/>
              </a:endParaRPr>
            </a:p>
          </p:txBody>
        </p:sp>
      </p:grpSp>
      <p:sp>
        <p:nvSpPr>
          <p:cNvPr id="25" name="Tijdelijke aanduiding voor tekst 2">
            <a:extLst>
              <a:ext uri="{FF2B5EF4-FFF2-40B4-BE49-F238E27FC236}">
                <a16:creationId xmlns:a16="http://schemas.microsoft.com/office/drawing/2014/main" id="{F5E313C9-A881-4468-A986-996AD6A527E6}"/>
              </a:ext>
            </a:extLst>
          </p:cNvPr>
          <p:cNvSpPr>
            <a:spLocks noGrp="1"/>
          </p:cNvSpPr>
          <p:nvPr>
            <p:ph type="body" sz="quarter" idx="15" hasCustomPrompt="1"/>
          </p:nvPr>
        </p:nvSpPr>
        <p:spPr>
          <a:xfrm>
            <a:off x="1331641" y="6498465"/>
            <a:ext cx="1137147" cy="206540"/>
          </a:xfrm>
        </p:spPr>
        <p:txBody>
          <a:bodyPr lIns="88900" tIns="38100" rIns="88900" bIns="38100" anchor="ctr"/>
          <a:lstStyle>
            <a:lvl1pPr marL="0" indent="0">
              <a:buNone/>
              <a:defRPr sz="800" b="1" u="none">
                <a:solidFill>
                  <a:schemeClr val="bg1"/>
                </a:solidFill>
                <a:effectLst>
                  <a:outerShdw blurRad="38100" dist="38100" dir="2700000" algn="tl">
                    <a:srgbClr val="000000">
                      <a:alpha val="43137"/>
                    </a:srgbClr>
                  </a:outerShdw>
                </a:effectLst>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Datum</a:t>
            </a:r>
          </a:p>
        </p:txBody>
      </p:sp>
      <p:sp>
        <p:nvSpPr>
          <p:cNvPr id="26" name="Titel 1">
            <a:extLst>
              <a:ext uri="{FF2B5EF4-FFF2-40B4-BE49-F238E27FC236}">
                <a16:creationId xmlns:a16="http://schemas.microsoft.com/office/drawing/2014/main" id="{6ACC9B8B-3AA1-40BD-AADB-E32488C312EC}"/>
              </a:ext>
            </a:extLst>
          </p:cNvPr>
          <p:cNvSpPr>
            <a:spLocks noGrp="1"/>
          </p:cNvSpPr>
          <p:nvPr>
            <p:ph type="title"/>
          </p:nvPr>
        </p:nvSpPr>
        <p:spPr>
          <a:xfrm>
            <a:off x="1259633" y="3784387"/>
            <a:ext cx="5999167" cy="737089"/>
          </a:xfrm>
          <a:solidFill>
            <a:schemeClr val="tx1">
              <a:alpha val="75000"/>
            </a:schemeClr>
          </a:solidFill>
        </p:spPr>
        <p:txBody>
          <a:bodyPr tIns="288000" anchor="b">
            <a:spAutoFit/>
          </a:bodyPr>
          <a:lstStyle>
            <a:lvl1pPr>
              <a:defRPr sz="2600" b="0">
                <a:solidFill>
                  <a:schemeClr val="bg1"/>
                </a:solidFill>
                <a:effectLst>
                  <a:outerShdw blurRad="38100" dist="38100" dir="2700000" algn="tl">
                    <a:srgbClr val="000000">
                      <a:alpha val="43137"/>
                    </a:srgbClr>
                  </a:outerShdw>
                </a:effectLst>
              </a:defRPr>
            </a:lvl1pPr>
          </a:lstStyle>
          <a:p>
            <a:r>
              <a:rPr lang="nl-NL"/>
              <a:t>Klik om stijl te bewerken</a:t>
            </a:r>
          </a:p>
        </p:txBody>
      </p:sp>
      <p:sp>
        <p:nvSpPr>
          <p:cNvPr id="27" name="Tijdelijke aanduiding voor tekst 5">
            <a:extLst>
              <a:ext uri="{FF2B5EF4-FFF2-40B4-BE49-F238E27FC236}">
                <a16:creationId xmlns:a16="http://schemas.microsoft.com/office/drawing/2014/main" id="{4335580F-8F41-4562-BBCB-C1F1D612D714}"/>
              </a:ext>
            </a:extLst>
          </p:cNvPr>
          <p:cNvSpPr>
            <a:spLocks noGrp="1"/>
          </p:cNvSpPr>
          <p:nvPr>
            <p:ph type="body" sz="quarter" idx="12"/>
          </p:nvPr>
        </p:nvSpPr>
        <p:spPr>
          <a:xfrm>
            <a:off x="1259632" y="4521475"/>
            <a:ext cx="5999167" cy="648209"/>
          </a:xfrm>
          <a:solidFill>
            <a:schemeClr val="tx1">
              <a:alpha val="75000"/>
            </a:schemeClr>
          </a:solidFill>
        </p:spPr>
        <p:txBody>
          <a:bodyPr lIns="100800" tIns="38100" rIns="88900" bIns="360000">
            <a:spAutoFit/>
          </a:bodyPr>
          <a:lstStyle>
            <a:lvl1pPr marL="0" indent="0">
              <a:buNone/>
              <a:defRPr sz="1600">
                <a:solidFill>
                  <a:schemeClr val="bg1"/>
                </a:solidFill>
                <a:effectLst>
                  <a:outerShdw blurRad="38100" dist="38100" dir="2700000" algn="tl">
                    <a:srgbClr val="000000">
                      <a:alpha val="43137"/>
                    </a:srgbClr>
                  </a:outerShdw>
                </a:effectLst>
              </a:defRPr>
            </a:lvl1pPr>
            <a:lvl2pPr marL="149554" indent="0">
              <a:buNone/>
              <a:defRPr sz="1200"/>
            </a:lvl2pPr>
            <a:lvl3pPr marL="299107" indent="0">
              <a:buNone/>
              <a:defRPr sz="1200"/>
            </a:lvl3pPr>
            <a:lvl4pPr marL="448662" indent="0">
              <a:buNone/>
              <a:defRPr sz="1200"/>
            </a:lvl4pPr>
            <a:lvl5pPr marL="608898" indent="0">
              <a:buNone/>
              <a:defRPr sz="1200"/>
            </a:lvl5pPr>
          </a:lstStyle>
          <a:p>
            <a:pPr lvl="0"/>
            <a:r>
              <a:rPr lang="nl-NL"/>
              <a:t>Klikken om de tekststijl van het model te bewerken</a:t>
            </a:r>
          </a:p>
        </p:txBody>
      </p:sp>
      <p:sp>
        <p:nvSpPr>
          <p:cNvPr id="19" name="Status">
            <a:extLst>
              <a:ext uri="{FF2B5EF4-FFF2-40B4-BE49-F238E27FC236}">
                <a16:creationId xmlns:a16="http://schemas.microsoft.com/office/drawing/2014/main" id="{97FF179C-E441-40B8-B48E-5A4A29D62985}"/>
              </a:ext>
            </a:extLst>
          </p:cNvPr>
          <p:cNvSpPr txBox="1"/>
          <p:nvPr userDrawn="1"/>
        </p:nvSpPr>
        <p:spPr bwMode="auto">
          <a:xfrm>
            <a:off x="5251804" y="6473272"/>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670216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e met eigen achtergrondfoto">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hthoek 15">
            <a:extLst>
              <a:ext uri="{FF2B5EF4-FFF2-40B4-BE49-F238E27FC236}">
                <a16:creationId xmlns:a16="http://schemas.microsoft.com/office/drawing/2014/main" id="{D8CC0ABE-3136-4216-927B-1E80F0828324}"/>
              </a:ext>
            </a:extLst>
          </p:cNvPr>
          <p:cNvSpPr/>
          <p:nvPr/>
        </p:nvSpPr>
        <p:spPr bwMode="auto">
          <a:xfrm flipV="1">
            <a:off x="2" y="190501"/>
            <a:ext cx="9143999" cy="3238497"/>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a:latin typeface="Segoe UI" panose="020B0502040204020203" pitchFamily="34" charset="0"/>
            </a:endParaRPr>
          </a:p>
        </p:txBody>
      </p:sp>
      <p:pic>
        <p:nvPicPr>
          <p:cNvPr id="22" name="Afbeelding 21">
            <a:extLst>
              <a:ext uri="{FF2B5EF4-FFF2-40B4-BE49-F238E27FC236}">
                <a16:creationId xmlns:a16="http://schemas.microsoft.com/office/drawing/2014/main" id="{A8015346-D101-45D1-8368-18E7B712DC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020" y="644691"/>
            <a:ext cx="2358789" cy="469351"/>
          </a:xfrm>
          <a:prstGeom prst="rect">
            <a:avLst/>
          </a:prstGeom>
        </p:spPr>
      </p:pic>
      <p:sp>
        <p:nvSpPr>
          <p:cNvPr id="29" name="Rechthoek 28">
            <a:extLst>
              <a:ext uri="{FF2B5EF4-FFF2-40B4-BE49-F238E27FC236}">
                <a16:creationId xmlns:a16="http://schemas.microsoft.com/office/drawing/2014/main" id="{39234048-92AE-4786-BFB0-18A970F5D54D}"/>
              </a:ext>
            </a:extLst>
          </p:cNvPr>
          <p:cNvSpPr/>
          <p:nvPr/>
        </p:nvSpPr>
        <p:spPr bwMode="auto">
          <a:xfrm>
            <a:off x="0" y="6367825"/>
            <a:ext cx="9144000" cy="489996"/>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a:solidFill>
                <a:schemeClr val="bg1"/>
              </a:solidFill>
              <a:latin typeface="Segoe UI" panose="020B0502040204020203" pitchFamily="34" charset="0"/>
              <a:cs typeface="Segoe UI" panose="020B0502040204020203" pitchFamily="34" charset="0"/>
            </a:endParaRPr>
          </a:p>
        </p:txBody>
      </p:sp>
      <p:sp>
        <p:nvSpPr>
          <p:cNvPr id="34" name="Tijdelijke aanduiding voor dianummer 3">
            <a:extLst>
              <a:ext uri="{FF2B5EF4-FFF2-40B4-BE49-F238E27FC236}">
                <a16:creationId xmlns:a16="http://schemas.microsoft.com/office/drawing/2014/main" id="{74632C78-16BA-4F99-8597-FB3116F60961}"/>
              </a:ext>
            </a:extLst>
          </p:cNvPr>
          <p:cNvSpPr>
            <a:spLocks noGrp="1"/>
          </p:cNvSpPr>
          <p:nvPr>
            <p:ph type="sldNum" sz="quarter" idx="11"/>
          </p:nvPr>
        </p:nvSpPr>
        <p:spPr>
          <a:xfrm>
            <a:off x="8460432" y="6498467"/>
            <a:ext cx="277900" cy="206539"/>
          </a:xfrm>
        </p:spPr>
        <p:txBody>
          <a:bodyPr/>
          <a:lstStyle>
            <a:lvl1pPr>
              <a:defRPr>
                <a:solidFill>
                  <a:schemeClr val="bg1"/>
                </a:solidFill>
              </a:defRPr>
            </a:lvl1pPr>
          </a:lstStyle>
          <a:p>
            <a:fld id="{C2643386-F308-498B-AA89-9AE2609CFDA1}" type="slidenum">
              <a:rPr lang="nl-NL" smtClean="0"/>
              <a:pPr/>
              <a:t>‹nr.›</a:t>
            </a:fld>
            <a:endParaRPr lang="nl-NL"/>
          </a:p>
        </p:txBody>
      </p:sp>
      <p:sp>
        <p:nvSpPr>
          <p:cNvPr id="38" name="Rechthoek 37">
            <a:extLst>
              <a:ext uri="{FF2B5EF4-FFF2-40B4-BE49-F238E27FC236}">
                <a16:creationId xmlns:a16="http://schemas.microsoft.com/office/drawing/2014/main" id="{3C69F26D-B63B-4AFD-95CD-8169BFCA5CB8}"/>
              </a:ext>
            </a:extLst>
          </p:cNvPr>
          <p:cNvSpPr/>
          <p:nvPr/>
        </p:nvSpPr>
        <p:spPr bwMode="auto">
          <a:xfrm>
            <a:off x="2" y="5445224"/>
            <a:ext cx="9143999" cy="948931"/>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a:latin typeface="Segoe UI" panose="020B0502040204020203" pitchFamily="34" charset="0"/>
            </a:endParaRPr>
          </a:p>
        </p:txBody>
      </p:sp>
      <p:grpSp>
        <p:nvGrpSpPr>
          <p:cNvPr id="17" name="Groep 16">
            <a:extLst>
              <a:ext uri="{FF2B5EF4-FFF2-40B4-BE49-F238E27FC236}">
                <a16:creationId xmlns:a16="http://schemas.microsoft.com/office/drawing/2014/main" id="{BD6EC317-4376-43D5-9A7C-6759C91A76B4}"/>
              </a:ext>
            </a:extLst>
          </p:cNvPr>
          <p:cNvGrpSpPr/>
          <p:nvPr/>
        </p:nvGrpSpPr>
        <p:grpSpPr>
          <a:xfrm>
            <a:off x="1084" y="-2"/>
            <a:ext cx="9142917" cy="196507"/>
            <a:chOff x="0" y="-1"/>
            <a:chExt cx="13442950" cy="216695"/>
          </a:xfrm>
        </p:grpSpPr>
        <p:sp>
          <p:nvSpPr>
            <p:cNvPr id="18" name="Rechthoek 17">
              <a:extLst>
                <a:ext uri="{FF2B5EF4-FFF2-40B4-BE49-F238E27FC236}">
                  <a16:creationId xmlns:a16="http://schemas.microsoft.com/office/drawing/2014/main" id="{6FEB621E-588A-4B3B-B607-B8C21AE7ED12}"/>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a:ln>
                  <a:noFill/>
                </a:ln>
                <a:solidFill>
                  <a:schemeClr val="tx1"/>
                </a:solidFill>
                <a:effectLst/>
                <a:latin typeface="Segoe UI" panose="020B0502040204020203" pitchFamily="34" charset="0"/>
              </a:endParaRPr>
            </a:p>
          </p:txBody>
        </p:sp>
        <p:sp>
          <p:nvSpPr>
            <p:cNvPr id="20" name="Rechthoek 19">
              <a:extLst>
                <a:ext uri="{FF2B5EF4-FFF2-40B4-BE49-F238E27FC236}">
                  <a16:creationId xmlns:a16="http://schemas.microsoft.com/office/drawing/2014/main" id="{3F5FF29E-49BE-4D7A-B6EA-18D2314F3BDA}"/>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a:ln>
                  <a:noFill/>
                </a:ln>
                <a:solidFill>
                  <a:schemeClr val="tx1"/>
                </a:solidFill>
                <a:effectLst/>
                <a:latin typeface="Segoe UI" panose="020B0502040204020203" pitchFamily="34" charset="0"/>
              </a:endParaRPr>
            </a:p>
          </p:txBody>
        </p:sp>
      </p:grpSp>
      <p:sp>
        <p:nvSpPr>
          <p:cNvPr id="25" name="Tijdelijke aanduiding voor tekst 2">
            <a:extLst>
              <a:ext uri="{FF2B5EF4-FFF2-40B4-BE49-F238E27FC236}">
                <a16:creationId xmlns:a16="http://schemas.microsoft.com/office/drawing/2014/main" id="{1648AC2C-9DCF-4DB2-9D8C-3732E81905ED}"/>
              </a:ext>
            </a:extLst>
          </p:cNvPr>
          <p:cNvSpPr>
            <a:spLocks noGrp="1"/>
          </p:cNvSpPr>
          <p:nvPr>
            <p:ph type="body" sz="quarter" idx="15" hasCustomPrompt="1"/>
          </p:nvPr>
        </p:nvSpPr>
        <p:spPr>
          <a:xfrm>
            <a:off x="1331641" y="6498465"/>
            <a:ext cx="1137147" cy="206540"/>
          </a:xfrm>
        </p:spPr>
        <p:txBody>
          <a:bodyPr lIns="88900" tIns="38100" rIns="88900" bIns="38100" anchor="ctr"/>
          <a:lstStyle>
            <a:lvl1pPr marL="0" indent="0">
              <a:buNone/>
              <a:defRPr sz="800" b="1" u="none">
                <a:solidFill>
                  <a:schemeClr val="bg1"/>
                </a:solidFill>
                <a:effectLst>
                  <a:outerShdw blurRad="38100" dist="38100" dir="2700000" algn="tl">
                    <a:srgbClr val="000000">
                      <a:alpha val="43137"/>
                    </a:srgbClr>
                  </a:outerShdw>
                </a:effectLst>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Datum</a:t>
            </a:r>
          </a:p>
        </p:txBody>
      </p:sp>
      <p:sp>
        <p:nvSpPr>
          <p:cNvPr id="26" name="Ovaal 25">
            <a:extLst>
              <a:ext uri="{FF2B5EF4-FFF2-40B4-BE49-F238E27FC236}">
                <a16:creationId xmlns:a16="http://schemas.microsoft.com/office/drawing/2014/main" id="{8088C05A-9F7E-4057-8FAD-A19D20C68BC2}"/>
              </a:ext>
            </a:extLst>
          </p:cNvPr>
          <p:cNvSpPr/>
          <p:nvPr userDrawn="1"/>
        </p:nvSpPr>
        <p:spPr bwMode="auto">
          <a:xfrm>
            <a:off x="467544" y="3729145"/>
            <a:ext cx="661162" cy="879911"/>
          </a:xfrm>
          <a:prstGeom prst="ellipse">
            <a:avLst/>
          </a:prstGeom>
          <a:solidFill>
            <a:srgbClr val="1A3877">
              <a:alpha val="68000"/>
            </a:srgbClr>
          </a:solidFill>
          <a:ln w="19050" cap="flat" cmpd="sng" algn="ctr">
            <a:noFill/>
            <a:prstDash val="solid"/>
            <a:round/>
            <a:headEnd type="none" w="med" len="med"/>
            <a:tailEnd type="none" w="med" len="med"/>
          </a:ln>
          <a:effectLst/>
        </p:spPr>
        <p:txBody>
          <a:bodyPr rot="0" spcFirstLastPara="0" vertOverflow="overflow" horzOverflow="overflow" vert="horz" wrap="square" lIns="0" tIns="25638" rIns="51276" bIns="25638" numCol="1" spcCol="0" rtlCol="0" fromWordArt="0" anchor="ctr" anchorCtr="0" forceAA="0" compatLnSpc="1">
            <a:prstTxWarp prst="textNoShape">
              <a:avLst/>
            </a:prstTxWarp>
            <a:noAutofit/>
          </a:bodyPr>
          <a:lstStyle/>
          <a:p>
            <a:pPr marL="149554" marR="0" indent="-149554" algn="ctr" defTabSz="704150" rtl="0" eaLnBrk="1" fontAlgn="base" latinLnBrk="0" hangingPunct="1">
              <a:lnSpc>
                <a:spcPct val="100000"/>
              </a:lnSpc>
              <a:spcBef>
                <a:spcPct val="0"/>
              </a:spcBef>
              <a:spcAft>
                <a:spcPts val="337"/>
              </a:spcAft>
              <a:buClr>
                <a:schemeClr val="tx2"/>
              </a:buClr>
              <a:buSzTx/>
              <a:buFont typeface="Arial" pitchFamily="34" charset="0"/>
              <a:buChar char="•"/>
              <a:tabLst/>
            </a:pPr>
            <a:endParaRPr kumimoji="0" lang="nl-NL" sz="3333" b="1" i="0" u="none" strike="noStrike" cap="none" normalizeH="0" baseline="0">
              <a:ln>
                <a:noFill/>
              </a:ln>
              <a:solidFill>
                <a:schemeClr val="bg1"/>
              </a:solidFill>
              <a:effectLst/>
              <a:latin typeface="Segoe UI" panose="020B0502040204020203" pitchFamily="34" charset="0"/>
            </a:endParaRPr>
          </a:p>
        </p:txBody>
      </p:sp>
      <p:sp>
        <p:nvSpPr>
          <p:cNvPr id="27" name="Tijdelijke aanduiding voor tekst 7">
            <a:extLst>
              <a:ext uri="{FF2B5EF4-FFF2-40B4-BE49-F238E27FC236}">
                <a16:creationId xmlns:a16="http://schemas.microsoft.com/office/drawing/2014/main" id="{706B7618-DD34-4E64-83C4-C03F6341F7C4}"/>
              </a:ext>
            </a:extLst>
          </p:cNvPr>
          <p:cNvSpPr>
            <a:spLocks noGrp="1"/>
          </p:cNvSpPr>
          <p:nvPr>
            <p:ph type="body" sz="quarter" idx="14" hasCustomPrompt="1"/>
          </p:nvPr>
        </p:nvSpPr>
        <p:spPr>
          <a:xfrm>
            <a:off x="444813" y="3832663"/>
            <a:ext cx="706624" cy="657272"/>
          </a:xfrm>
          <a:prstGeom prst="rect">
            <a:avLst/>
          </a:prstGeom>
        </p:spPr>
        <p:txBody>
          <a:bodyPr wrap="none" lIns="0" tIns="37692" rIns="0" bIns="37692" anchor="ctr" anchorCtr="0"/>
          <a:lstStyle>
            <a:lvl1pPr marL="0" indent="0" algn="ctr">
              <a:buNone/>
              <a:defRPr sz="2800" b="0" i="0">
                <a:solidFill>
                  <a:schemeClr val="bg2"/>
                </a:solidFill>
                <a:latin typeface="Segoe UI Light" panose="020B0502040204020203" pitchFamily="34" charset="0"/>
                <a:cs typeface="Segoe UI Light" panose="020B0502040204020203" pitchFamily="34" charset="0"/>
              </a:defRPr>
            </a:lvl1pPr>
          </a:lstStyle>
          <a:p>
            <a:pPr lvl="0"/>
            <a:r>
              <a:rPr lang="nl-NL"/>
              <a:t>#</a:t>
            </a:r>
          </a:p>
        </p:txBody>
      </p:sp>
      <p:sp>
        <p:nvSpPr>
          <p:cNvPr id="28" name="Titel 1">
            <a:extLst>
              <a:ext uri="{FF2B5EF4-FFF2-40B4-BE49-F238E27FC236}">
                <a16:creationId xmlns:a16="http://schemas.microsoft.com/office/drawing/2014/main" id="{E85DE56E-FF75-4231-97B7-E1A35209E2FF}"/>
              </a:ext>
            </a:extLst>
          </p:cNvPr>
          <p:cNvSpPr>
            <a:spLocks noGrp="1"/>
          </p:cNvSpPr>
          <p:nvPr>
            <p:ph type="title"/>
          </p:nvPr>
        </p:nvSpPr>
        <p:spPr>
          <a:xfrm>
            <a:off x="1259633" y="3784387"/>
            <a:ext cx="5999167" cy="737089"/>
          </a:xfrm>
          <a:solidFill>
            <a:schemeClr val="tx1">
              <a:alpha val="75000"/>
            </a:schemeClr>
          </a:solidFill>
        </p:spPr>
        <p:txBody>
          <a:bodyPr tIns="288000" anchor="b">
            <a:spAutoFit/>
          </a:bodyPr>
          <a:lstStyle>
            <a:lvl1pPr>
              <a:defRPr sz="2600" b="0">
                <a:solidFill>
                  <a:schemeClr val="bg1"/>
                </a:solidFill>
                <a:effectLst>
                  <a:outerShdw blurRad="38100" dist="38100" dir="2700000" algn="tl">
                    <a:srgbClr val="000000">
                      <a:alpha val="43137"/>
                    </a:srgbClr>
                  </a:outerShdw>
                </a:effectLst>
              </a:defRPr>
            </a:lvl1pPr>
          </a:lstStyle>
          <a:p>
            <a:r>
              <a:rPr lang="nl-NL"/>
              <a:t>Klik om stijl te bewerken</a:t>
            </a:r>
          </a:p>
        </p:txBody>
      </p:sp>
      <p:sp>
        <p:nvSpPr>
          <p:cNvPr id="30" name="Tijdelijke aanduiding voor tekst 5">
            <a:extLst>
              <a:ext uri="{FF2B5EF4-FFF2-40B4-BE49-F238E27FC236}">
                <a16:creationId xmlns:a16="http://schemas.microsoft.com/office/drawing/2014/main" id="{36A1B6CA-CB7F-4EC0-8CE3-64E7F8D8247C}"/>
              </a:ext>
            </a:extLst>
          </p:cNvPr>
          <p:cNvSpPr>
            <a:spLocks noGrp="1"/>
          </p:cNvSpPr>
          <p:nvPr>
            <p:ph type="body" sz="quarter" idx="12"/>
          </p:nvPr>
        </p:nvSpPr>
        <p:spPr>
          <a:xfrm>
            <a:off x="1259632" y="4521475"/>
            <a:ext cx="5999167" cy="648209"/>
          </a:xfrm>
          <a:solidFill>
            <a:schemeClr val="tx1">
              <a:alpha val="75000"/>
            </a:schemeClr>
          </a:solidFill>
        </p:spPr>
        <p:txBody>
          <a:bodyPr lIns="100800" tIns="38100" rIns="88900" bIns="360000">
            <a:spAutoFit/>
          </a:bodyPr>
          <a:lstStyle>
            <a:lvl1pPr marL="0" indent="0">
              <a:buNone/>
              <a:defRPr sz="1600">
                <a:solidFill>
                  <a:schemeClr val="bg1"/>
                </a:solidFill>
                <a:effectLst>
                  <a:outerShdw blurRad="38100" dist="38100" dir="2700000" algn="tl">
                    <a:srgbClr val="000000">
                      <a:alpha val="43137"/>
                    </a:srgbClr>
                  </a:outerShdw>
                </a:effectLst>
              </a:defRPr>
            </a:lvl1pPr>
            <a:lvl2pPr marL="149554" indent="0">
              <a:buNone/>
              <a:defRPr sz="1200"/>
            </a:lvl2pPr>
            <a:lvl3pPr marL="299107" indent="0">
              <a:buNone/>
              <a:defRPr sz="1200"/>
            </a:lvl3pPr>
            <a:lvl4pPr marL="448662" indent="0">
              <a:buNone/>
              <a:defRPr sz="1200"/>
            </a:lvl4pPr>
            <a:lvl5pPr marL="608898" indent="0">
              <a:buNone/>
              <a:defRPr sz="1200"/>
            </a:lvl5pPr>
          </a:lstStyle>
          <a:p>
            <a:pPr lvl="0"/>
            <a:r>
              <a:rPr lang="nl-NL"/>
              <a:t>Klikken om de tekststijl van het model te bewerken</a:t>
            </a:r>
          </a:p>
        </p:txBody>
      </p:sp>
      <p:sp>
        <p:nvSpPr>
          <p:cNvPr id="19" name="Status">
            <a:extLst>
              <a:ext uri="{FF2B5EF4-FFF2-40B4-BE49-F238E27FC236}">
                <a16:creationId xmlns:a16="http://schemas.microsoft.com/office/drawing/2014/main" id="{8B9676D0-81CF-496E-9D5E-645D261F6E71}"/>
              </a:ext>
            </a:extLst>
          </p:cNvPr>
          <p:cNvSpPr txBox="1"/>
          <p:nvPr userDrawn="1"/>
        </p:nvSpPr>
        <p:spPr bwMode="auto">
          <a:xfrm>
            <a:off x="5251804" y="6473272"/>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5871840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dia met klant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hthoek 39">
            <a:extLst>
              <a:ext uri="{FF2B5EF4-FFF2-40B4-BE49-F238E27FC236}">
                <a16:creationId xmlns:a16="http://schemas.microsoft.com/office/drawing/2014/main" id="{E782C98F-491E-42AE-8410-5AD124B3D20A}"/>
              </a:ext>
            </a:extLst>
          </p:cNvPr>
          <p:cNvSpPr/>
          <p:nvPr/>
        </p:nvSpPr>
        <p:spPr bwMode="auto">
          <a:xfrm>
            <a:off x="2" y="5445224"/>
            <a:ext cx="9143999" cy="948931"/>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a:latin typeface="Segoe UI" panose="020B0502040204020203" pitchFamily="34" charset="0"/>
            </a:endParaRPr>
          </a:p>
        </p:txBody>
      </p:sp>
      <p:sp>
        <p:nvSpPr>
          <p:cNvPr id="26" name="Rechthoek 25">
            <a:extLst>
              <a:ext uri="{FF2B5EF4-FFF2-40B4-BE49-F238E27FC236}">
                <a16:creationId xmlns:a16="http://schemas.microsoft.com/office/drawing/2014/main" id="{104FFBC5-3FE3-4A16-BAA4-4111EEB6BB3C}"/>
              </a:ext>
            </a:extLst>
          </p:cNvPr>
          <p:cNvSpPr/>
          <p:nvPr/>
        </p:nvSpPr>
        <p:spPr bwMode="auto">
          <a:xfrm flipV="1">
            <a:off x="2" y="190499"/>
            <a:ext cx="9143999" cy="4198607"/>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a:latin typeface="Segoe UI" panose="020B0502040204020203" pitchFamily="34" charset="0"/>
            </a:endParaRPr>
          </a:p>
        </p:txBody>
      </p:sp>
      <p:sp>
        <p:nvSpPr>
          <p:cNvPr id="34" name="Rechthoek 33">
            <a:extLst>
              <a:ext uri="{FF2B5EF4-FFF2-40B4-BE49-F238E27FC236}">
                <a16:creationId xmlns:a16="http://schemas.microsoft.com/office/drawing/2014/main" id="{AA5B9B75-6B05-436D-A97C-24488861474A}"/>
              </a:ext>
            </a:extLst>
          </p:cNvPr>
          <p:cNvSpPr/>
          <p:nvPr/>
        </p:nvSpPr>
        <p:spPr bwMode="auto">
          <a:xfrm>
            <a:off x="0" y="6367825"/>
            <a:ext cx="9144000" cy="489996"/>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a:solidFill>
                <a:schemeClr val="bg1"/>
              </a:solidFill>
              <a:latin typeface="Segoe UI" panose="020B0502040204020203" pitchFamily="34" charset="0"/>
              <a:cs typeface="Segoe UI" panose="020B0502040204020203" pitchFamily="34" charset="0"/>
            </a:endParaRPr>
          </a:p>
        </p:txBody>
      </p:sp>
      <p:sp>
        <p:nvSpPr>
          <p:cNvPr id="4" name="Tijdelijke aanduiding voor dianummer 3">
            <a:extLst>
              <a:ext uri="{FF2B5EF4-FFF2-40B4-BE49-F238E27FC236}">
                <a16:creationId xmlns:a16="http://schemas.microsoft.com/office/drawing/2014/main" id="{4355EB8A-5CA2-4AE0-A195-FFC6420A865A}"/>
              </a:ext>
            </a:extLst>
          </p:cNvPr>
          <p:cNvSpPr>
            <a:spLocks noGrp="1"/>
          </p:cNvSpPr>
          <p:nvPr>
            <p:ph type="sldNum" sz="quarter" idx="11"/>
          </p:nvPr>
        </p:nvSpPr>
        <p:spPr/>
        <p:txBody>
          <a:bodyPr/>
          <a:lstStyle>
            <a:lvl1pPr>
              <a:defRPr>
                <a:solidFill>
                  <a:schemeClr val="bg1"/>
                </a:solidFill>
              </a:defRPr>
            </a:lvl1pPr>
          </a:lstStyle>
          <a:p>
            <a:fld id="{C2643386-F308-498B-AA89-9AE2609CFDA1}" type="slidenum">
              <a:rPr lang="nl-NL" smtClean="0"/>
              <a:pPr/>
              <a:t>‹nr.›</a:t>
            </a:fld>
            <a:endParaRPr lang="nl-NL"/>
          </a:p>
        </p:txBody>
      </p:sp>
      <p:pic>
        <p:nvPicPr>
          <p:cNvPr id="38" name="Afbeelding 37">
            <a:extLst>
              <a:ext uri="{FF2B5EF4-FFF2-40B4-BE49-F238E27FC236}">
                <a16:creationId xmlns:a16="http://schemas.microsoft.com/office/drawing/2014/main" id="{A0297571-A0DC-4792-9AE8-2442F9AD9C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020" y="644691"/>
            <a:ext cx="2358789" cy="469351"/>
          </a:xfrm>
          <a:prstGeom prst="rect">
            <a:avLst/>
          </a:prstGeom>
        </p:spPr>
      </p:pic>
      <p:grpSp>
        <p:nvGrpSpPr>
          <p:cNvPr id="17" name="Groep 16">
            <a:extLst>
              <a:ext uri="{FF2B5EF4-FFF2-40B4-BE49-F238E27FC236}">
                <a16:creationId xmlns:a16="http://schemas.microsoft.com/office/drawing/2014/main" id="{2018A98D-1ADA-476F-BEEA-89A2F5BCA8B9}"/>
              </a:ext>
            </a:extLst>
          </p:cNvPr>
          <p:cNvGrpSpPr/>
          <p:nvPr/>
        </p:nvGrpSpPr>
        <p:grpSpPr>
          <a:xfrm>
            <a:off x="1084" y="-2"/>
            <a:ext cx="9142917" cy="196507"/>
            <a:chOff x="0" y="-1"/>
            <a:chExt cx="13442950" cy="216695"/>
          </a:xfrm>
        </p:grpSpPr>
        <p:sp>
          <p:nvSpPr>
            <p:cNvPr id="18" name="Rechthoek 17">
              <a:extLst>
                <a:ext uri="{FF2B5EF4-FFF2-40B4-BE49-F238E27FC236}">
                  <a16:creationId xmlns:a16="http://schemas.microsoft.com/office/drawing/2014/main" id="{E4F9F98B-0A98-4D5B-BBB6-F0AD05FCF539}"/>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a:ln>
                  <a:noFill/>
                </a:ln>
                <a:solidFill>
                  <a:schemeClr val="tx1"/>
                </a:solidFill>
                <a:effectLst/>
                <a:latin typeface="Segoe UI" panose="020B0502040204020203" pitchFamily="34" charset="0"/>
              </a:endParaRPr>
            </a:p>
          </p:txBody>
        </p:sp>
        <p:sp>
          <p:nvSpPr>
            <p:cNvPr id="19" name="Rechthoek 18">
              <a:extLst>
                <a:ext uri="{FF2B5EF4-FFF2-40B4-BE49-F238E27FC236}">
                  <a16:creationId xmlns:a16="http://schemas.microsoft.com/office/drawing/2014/main" id="{C82029FE-E258-47B2-8C01-3D16ECB85DE1}"/>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a:ln>
                  <a:noFill/>
                </a:ln>
                <a:solidFill>
                  <a:schemeClr val="tx1"/>
                </a:solidFill>
                <a:effectLst/>
                <a:latin typeface="Segoe UI" panose="020B0502040204020203" pitchFamily="34" charset="0"/>
              </a:endParaRPr>
            </a:p>
          </p:txBody>
        </p:sp>
      </p:grpSp>
      <p:sp>
        <p:nvSpPr>
          <p:cNvPr id="12" name="Tijdelijke aanduiding voor tekst 11">
            <a:extLst>
              <a:ext uri="{FF2B5EF4-FFF2-40B4-BE49-F238E27FC236}">
                <a16:creationId xmlns:a16="http://schemas.microsoft.com/office/drawing/2014/main" id="{EF00AB18-5958-42EE-A80B-031A2FA9AA2C}"/>
              </a:ext>
            </a:extLst>
          </p:cNvPr>
          <p:cNvSpPr>
            <a:spLocks noGrp="1"/>
          </p:cNvSpPr>
          <p:nvPr>
            <p:ph type="body" sz="quarter" idx="16" hasCustomPrompt="1"/>
          </p:nvPr>
        </p:nvSpPr>
        <p:spPr>
          <a:xfrm>
            <a:off x="6213002" y="564169"/>
            <a:ext cx="2525331" cy="856259"/>
          </a:xfrm>
          <a:noFill/>
          <a:ln>
            <a:noFill/>
          </a:ln>
        </p:spPr>
        <p:txBody>
          <a:bodyPr anchor="ctr"/>
          <a:lstStyle>
            <a:lvl1pPr marL="0" indent="0">
              <a:buNone/>
              <a:defRPr sz="700" b="0">
                <a:solidFill>
                  <a:schemeClr val="bg1">
                    <a:lumMod val="50000"/>
                  </a:schemeClr>
                </a:solidFill>
                <a:latin typeface="Segoe UI" panose="020B0502040204020203" pitchFamily="34" charset="0"/>
                <a:cs typeface="Segoe UI" panose="020B0502040204020203" pitchFamily="34" charset="0"/>
              </a:defRPr>
            </a:lvl1pPr>
          </a:lstStyle>
          <a:p>
            <a:pPr lvl="0"/>
            <a:r>
              <a:rPr lang="nl-NL"/>
              <a:t>Klantlogo invoegen? Selecteer dit vlak &gt; Berenschot lint &gt; Afbeelding wijzigen</a:t>
            </a:r>
          </a:p>
        </p:txBody>
      </p:sp>
      <p:sp>
        <p:nvSpPr>
          <p:cNvPr id="22" name="Tijdelijke aanduiding voor tekst 2">
            <a:extLst>
              <a:ext uri="{FF2B5EF4-FFF2-40B4-BE49-F238E27FC236}">
                <a16:creationId xmlns:a16="http://schemas.microsoft.com/office/drawing/2014/main" id="{4625625B-0699-45B6-B2E1-F64D726FD148}"/>
              </a:ext>
            </a:extLst>
          </p:cNvPr>
          <p:cNvSpPr>
            <a:spLocks noGrp="1"/>
          </p:cNvSpPr>
          <p:nvPr>
            <p:ph type="body" sz="quarter" idx="15" hasCustomPrompt="1"/>
          </p:nvPr>
        </p:nvSpPr>
        <p:spPr>
          <a:xfrm>
            <a:off x="1331641" y="6498465"/>
            <a:ext cx="1137147" cy="206540"/>
          </a:xfrm>
        </p:spPr>
        <p:txBody>
          <a:bodyPr lIns="88900" tIns="38100" rIns="88900" bIns="38100" anchor="ctr"/>
          <a:lstStyle>
            <a:lvl1pPr marL="0" indent="0">
              <a:buNone/>
              <a:defRPr sz="800" b="1" u="none">
                <a:solidFill>
                  <a:schemeClr val="bg1"/>
                </a:solidFill>
                <a:effectLst>
                  <a:outerShdw blurRad="38100" dist="38100" dir="2700000" algn="tl">
                    <a:srgbClr val="000000">
                      <a:alpha val="43137"/>
                    </a:srgbClr>
                  </a:outerShdw>
                </a:effectLst>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Datum</a:t>
            </a:r>
          </a:p>
        </p:txBody>
      </p:sp>
      <p:sp>
        <p:nvSpPr>
          <p:cNvPr id="23" name="Titel 1">
            <a:extLst>
              <a:ext uri="{FF2B5EF4-FFF2-40B4-BE49-F238E27FC236}">
                <a16:creationId xmlns:a16="http://schemas.microsoft.com/office/drawing/2014/main" id="{BBEA3A8F-7964-4AF1-B564-D664FFD8576B}"/>
              </a:ext>
            </a:extLst>
          </p:cNvPr>
          <p:cNvSpPr>
            <a:spLocks noGrp="1"/>
          </p:cNvSpPr>
          <p:nvPr>
            <p:ph type="title"/>
          </p:nvPr>
        </p:nvSpPr>
        <p:spPr>
          <a:xfrm>
            <a:off x="482527" y="3272213"/>
            <a:ext cx="5999167" cy="737089"/>
          </a:xfrm>
          <a:solidFill>
            <a:schemeClr val="tx1">
              <a:alpha val="75000"/>
            </a:schemeClr>
          </a:solidFill>
        </p:spPr>
        <p:txBody>
          <a:bodyPr tIns="288000" anchor="b">
            <a:spAutoFit/>
          </a:bodyPr>
          <a:lstStyle>
            <a:lvl1pPr>
              <a:defRPr sz="2600" b="0">
                <a:solidFill>
                  <a:schemeClr val="bg1"/>
                </a:solidFill>
                <a:effectLst>
                  <a:outerShdw blurRad="38100" dist="38100" dir="2700000" algn="tl">
                    <a:srgbClr val="000000">
                      <a:alpha val="43137"/>
                    </a:srgbClr>
                  </a:outerShdw>
                </a:effectLst>
              </a:defRPr>
            </a:lvl1pPr>
          </a:lstStyle>
          <a:p>
            <a:r>
              <a:rPr lang="nl-NL"/>
              <a:t>Klik om stijl te bewerken</a:t>
            </a:r>
          </a:p>
        </p:txBody>
      </p:sp>
      <p:sp>
        <p:nvSpPr>
          <p:cNvPr id="24" name="Tijdelijke aanduiding voor tekst 5">
            <a:extLst>
              <a:ext uri="{FF2B5EF4-FFF2-40B4-BE49-F238E27FC236}">
                <a16:creationId xmlns:a16="http://schemas.microsoft.com/office/drawing/2014/main" id="{51B1C33B-F316-44D4-AF33-B38B0E28EFEB}"/>
              </a:ext>
            </a:extLst>
          </p:cNvPr>
          <p:cNvSpPr>
            <a:spLocks noGrp="1"/>
          </p:cNvSpPr>
          <p:nvPr>
            <p:ph type="body" sz="quarter" idx="12"/>
          </p:nvPr>
        </p:nvSpPr>
        <p:spPr>
          <a:xfrm>
            <a:off x="482526" y="4009301"/>
            <a:ext cx="5999167" cy="648209"/>
          </a:xfrm>
          <a:solidFill>
            <a:schemeClr val="tx1">
              <a:alpha val="75000"/>
            </a:schemeClr>
          </a:solidFill>
        </p:spPr>
        <p:txBody>
          <a:bodyPr lIns="100800" tIns="38100" rIns="88900" bIns="360000">
            <a:spAutoFit/>
          </a:bodyPr>
          <a:lstStyle>
            <a:lvl1pPr marL="0" indent="0">
              <a:buNone/>
              <a:defRPr sz="1600">
                <a:solidFill>
                  <a:schemeClr val="bg1"/>
                </a:solidFill>
                <a:effectLst>
                  <a:outerShdw blurRad="38100" dist="38100" dir="2700000" algn="tl">
                    <a:srgbClr val="000000">
                      <a:alpha val="43137"/>
                    </a:srgbClr>
                  </a:outerShdw>
                </a:effectLst>
              </a:defRPr>
            </a:lvl1pPr>
            <a:lvl2pPr marL="149554" indent="0">
              <a:buNone/>
              <a:defRPr sz="1200"/>
            </a:lvl2pPr>
            <a:lvl3pPr marL="299107" indent="0">
              <a:buNone/>
              <a:defRPr sz="1200"/>
            </a:lvl3pPr>
            <a:lvl4pPr marL="448662" indent="0">
              <a:buNone/>
              <a:defRPr sz="1200"/>
            </a:lvl4pPr>
            <a:lvl5pPr marL="608898" indent="0">
              <a:buNone/>
              <a:defRPr sz="1200"/>
            </a:lvl5pPr>
          </a:lstStyle>
          <a:p>
            <a:pPr lvl="0"/>
            <a:r>
              <a:rPr lang="nl-NL"/>
              <a:t>Klikken om de tekststijl van het model te bewerken</a:t>
            </a:r>
          </a:p>
        </p:txBody>
      </p:sp>
      <p:sp>
        <p:nvSpPr>
          <p:cNvPr id="15" name="Status">
            <a:extLst>
              <a:ext uri="{FF2B5EF4-FFF2-40B4-BE49-F238E27FC236}">
                <a16:creationId xmlns:a16="http://schemas.microsoft.com/office/drawing/2014/main" id="{7F8AA896-3BC6-4EC7-9166-537464AB6553}"/>
              </a:ext>
            </a:extLst>
          </p:cNvPr>
          <p:cNvSpPr txBox="1"/>
          <p:nvPr userDrawn="1"/>
        </p:nvSpPr>
        <p:spPr bwMode="auto">
          <a:xfrm>
            <a:off x="5251804" y="6473272"/>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962713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ubtitel en titel op lege dia">
    <p:spTree>
      <p:nvGrpSpPr>
        <p:cNvPr id="1" name=""/>
        <p:cNvGrpSpPr/>
        <p:nvPr/>
      </p:nvGrpSpPr>
      <p:grpSpPr>
        <a:xfrm>
          <a:off x="0" y="0"/>
          <a:ext cx="0" cy="0"/>
          <a:chOff x="0" y="0"/>
          <a:chExt cx="0" cy="0"/>
        </a:xfrm>
      </p:grpSpPr>
      <p:sp>
        <p:nvSpPr>
          <p:cNvPr id="11" name="Tijdelijke aanduiding voor dianummer 5">
            <a:extLst>
              <a:ext uri="{FF2B5EF4-FFF2-40B4-BE49-F238E27FC236}">
                <a16:creationId xmlns:a16="http://schemas.microsoft.com/office/drawing/2014/main" id="{F69273EA-AC3E-4D14-A013-25DEACA474B7}"/>
              </a:ext>
            </a:extLst>
          </p:cNvPr>
          <p:cNvSpPr>
            <a:spLocks noGrp="1"/>
          </p:cNvSpPr>
          <p:nvPr>
            <p:ph type="sldNum" sz="quarter" idx="11"/>
          </p:nvPr>
        </p:nvSpPr>
        <p:spPr>
          <a:xfrm>
            <a:off x="8460432" y="6498467"/>
            <a:ext cx="277900" cy="206539"/>
          </a:xfrm>
        </p:spPr>
        <p:txBody>
          <a:bodyPr/>
          <a:lstStyle>
            <a:lvl1pPr>
              <a:defRPr>
                <a:solidFill>
                  <a:schemeClr val="accent1"/>
                </a:solidFill>
              </a:defRPr>
            </a:lvl1pPr>
          </a:lstStyle>
          <a:p>
            <a:fld id="{24DBD99B-1A84-4AA6-804A-506E689C58E5}" type="slidenum">
              <a:rPr lang="nl-NL" smtClean="0"/>
              <a:pPr/>
              <a:t>‹nr.›</a:t>
            </a:fld>
            <a:endParaRPr lang="nl-NL"/>
          </a:p>
        </p:txBody>
      </p:sp>
      <p:sp>
        <p:nvSpPr>
          <p:cNvPr id="13" name="Rectangle 2">
            <a:extLst>
              <a:ext uri="{FF2B5EF4-FFF2-40B4-BE49-F238E27FC236}">
                <a16:creationId xmlns:a16="http://schemas.microsoft.com/office/drawing/2014/main" id="{9762CD8E-B96F-44AF-9C23-AC31629CE057}"/>
              </a:ext>
            </a:extLst>
          </p:cNvPr>
          <p:cNvSpPr>
            <a:spLocks noGrp="1" noChangeArrowheads="1"/>
          </p:cNvSpPr>
          <p:nvPr>
            <p:ph type="subTitle" idx="12"/>
          </p:nvPr>
        </p:nvSpPr>
        <p:spPr>
          <a:xfrm>
            <a:off x="408665" y="367781"/>
            <a:ext cx="8340048" cy="260368"/>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p>
        </p:txBody>
      </p:sp>
      <p:sp>
        <p:nvSpPr>
          <p:cNvPr id="14" name="Titel 8">
            <a:extLst>
              <a:ext uri="{FF2B5EF4-FFF2-40B4-BE49-F238E27FC236}">
                <a16:creationId xmlns:a16="http://schemas.microsoft.com/office/drawing/2014/main" id="{D26F64FE-3512-45F6-98E6-042B98BB8C89}"/>
              </a:ext>
            </a:extLst>
          </p:cNvPr>
          <p:cNvSpPr>
            <a:spLocks noGrp="1"/>
          </p:cNvSpPr>
          <p:nvPr>
            <p:ph type="title"/>
          </p:nvPr>
        </p:nvSpPr>
        <p:spPr>
          <a:xfrm>
            <a:off x="408665" y="638939"/>
            <a:ext cx="8340048" cy="410928"/>
          </a:xfrm>
          <a:prstGeom prst="rect">
            <a:avLst/>
          </a:prstGeom>
        </p:spPr>
        <p:txBody>
          <a:bodyPr wrap="square" lIns="36000" tIns="0" bIns="0" anchor="t">
            <a:noAutofit/>
          </a:bodyPr>
          <a:lstStyle>
            <a:lvl1pPr>
              <a:defRPr i="0" baseline="0">
                <a:solidFill>
                  <a:srgbClr val="1A3877"/>
                </a:solidFill>
              </a:defRPr>
            </a:lvl1pPr>
          </a:lstStyle>
          <a:p>
            <a:r>
              <a:rPr lang="nl-NL"/>
              <a:t>Klik om stijl te bewerken</a:t>
            </a:r>
          </a:p>
        </p:txBody>
      </p:sp>
      <p:sp>
        <p:nvSpPr>
          <p:cNvPr id="5" name="Tijdelijke aanduiding voor inhoud 2">
            <a:extLst>
              <a:ext uri="{FF2B5EF4-FFF2-40B4-BE49-F238E27FC236}">
                <a16:creationId xmlns:a16="http://schemas.microsoft.com/office/drawing/2014/main" id="{1B411B47-FD5A-490F-AFD3-4E52D5F97CA4}"/>
              </a:ext>
            </a:extLst>
          </p:cNvPr>
          <p:cNvSpPr>
            <a:spLocks noGrp="1"/>
          </p:cNvSpPr>
          <p:nvPr>
            <p:ph idx="1" hasCustomPrompt="1"/>
          </p:nvPr>
        </p:nvSpPr>
        <p:spPr>
          <a:xfrm>
            <a:off x="408665" y="1219200"/>
            <a:ext cx="8340048" cy="509058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600" dirty="0" smtClean="0">
                <a:solidFill>
                  <a:srgbClr val="1A3877"/>
                </a:solidFill>
              </a:defRPr>
            </a:lvl1pPr>
            <a:lvl2pPr>
              <a:buClrTx/>
              <a:defRPr lang="nl-NL" sz="1600" dirty="0" smtClean="0">
                <a:solidFill>
                  <a:srgbClr val="1A3877"/>
                </a:solidFill>
              </a:defRPr>
            </a:lvl2pPr>
            <a:lvl3pPr>
              <a:buClrTx/>
              <a:defRPr lang="nl-NL" sz="16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a:p>
            <a:pPr lvl="3"/>
            <a:endParaRPr lang="nl-NL"/>
          </a:p>
        </p:txBody>
      </p:sp>
    </p:spTree>
    <p:extLst>
      <p:ext uri="{BB962C8B-B14F-4D97-AF65-F5344CB8AC3E}">
        <p14:creationId xmlns:p14="http://schemas.microsoft.com/office/powerpoint/2010/main" val="171384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Subtitel en titel op lege dia">
    <p:spTree>
      <p:nvGrpSpPr>
        <p:cNvPr id="1" name=""/>
        <p:cNvGrpSpPr/>
        <p:nvPr/>
      </p:nvGrpSpPr>
      <p:grpSpPr>
        <a:xfrm>
          <a:off x="0" y="0"/>
          <a:ext cx="0" cy="0"/>
          <a:chOff x="0" y="0"/>
          <a:chExt cx="0" cy="0"/>
        </a:xfrm>
      </p:grpSpPr>
      <p:sp>
        <p:nvSpPr>
          <p:cNvPr id="8" name="Rechthoek 7"/>
          <p:cNvSpPr/>
          <p:nvPr/>
        </p:nvSpPr>
        <p:spPr bwMode="auto">
          <a:xfrm>
            <a:off x="1" y="0"/>
            <a:ext cx="2514823" cy="6858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marR="0" algn="ctr" defTabSz="854136" rtl="0" eaLnBrk="1" fontAlgn="base" latinLnBrk="0" hangingPunct="1">
              <a:lnSpc>
                <a:spcPct val="100000"/>
              </a:lnSpc>
              <a:spcBef>
                <a:spcPct val="0"/>
              </a:spcBef>
              <a:spcAft>
                <a:spcPts val="408"/>
              </a:spcAft>
              <a:buClr>
                <a:schemeClr val="tx2"/>
              </a:buClr>
              <a:buSzTx/>
              <a:tabLst/>
            </a:pPr>
            <a:endParaRPr kumimoji="0" lang="nl-NL" sz="1088" b="0" i="0" u="none" strike="noStrike" cap="none" normalizeH="0" baseline="0">
              <a:ln>
                <a:noFill/>
              </a:ln>
              <a:solidFill>
                <a:schemeClr val="bg1"/>
              </a:solidFill>
              <a:effectLst/>
              <a:latin typeface="Segoe UI" panose="020B0502040204020203" pitchFamily="34" charset="0"/>
              <a:cs typeface="Segoe UI" panose="020B0502040204020203" pitchFamily="34" charset="0"/>
            </a:endParaRPr>
          </a:p>
        </p:txBody>
      </p:sp>
      <p:sp>
        <p:nvSpPr>
          <p:cNvPr id="12" name="Tijdelijke aanduiding voor dianummer 5">
            <a:extLst>
              <a:ext uri="{FF2B5EF4-FFF2-40B4-BE49-F238E27FC236}">
                <a16:creationId xmlns:a16="http://schemas.microsoft.com/office/drawing/2014/main" id="{A34410ED-F652-4429-99B5-B7418F88D379}"/>
              </a:ext>
            </a:extLst>
          </p:cNvPr>
          <p:cNvSpPr>
            <a:spLocks noGrp="1"/>
          </p:cNvSpPr>
          <p:nvPr>
            <p:ph type="sldNum" sz="quarter" idx="11"/>
          </p:nvPr>
        </p:nvSpPr>
        <p:spPr>
          <a:xfrm>
            <a:off x="8460432" y="6498467"/>
            <a:ext cx="277900" cy="206539"/>
          </a:xfrm>
        </p:spPr>
        <p:txBody>
          <a:bodyPr/>
          <a:lstStyle>
            <a:lvl1pPr>
              <a:defRPr>
                <a:solidFill>
                  <a:schemeClr val="accent1"/>
                </a:solidFill>
              </a:defRPr>
            </a:lvl1pPr>
          </a:lstStyle>
          <a:p>
            <a:fld id="{24DBD99B-1A84-4AA6-804A-506E689C58E5}" type="slidenum">
              <a:rPr lang="nl-NL" smtClean="0"/>
              <a:pPr/>
              <a:t>‹nr.›</a:t>
            </a:fld>
            <a:endParaRPr lang="nl-NL"/>
          </a:p>
        </p:txBody>
      </p:sp>
      <p:sp>
        <p:nvSpPr>
          <p:cNvPr id="14" name="Rectangle 2">
            <a:extLst>
              <a:ext uri="{FF2B5EF4-FFF2-40B4-BE49-F238E27FC236}">
                <a16:creationId xmlns:a16="http://schemas.microsoft.com/office/drawing/2014/main" id="{DED95265-660F-4FAD-8CEB-FEBF967576CD}"/>
              </a:ext>
            </a:extLst>
          </p:cNvPr>
          <p:cNvSpPr>
            <a:spLocks noGrp="1" noChangeArrowheads="1"/>
          </p:cNvSpPr>
          <p:nvPr>
            <p:ph type="subTitle" idx="12"/>
          </p:nvPr>
        </p:nvSpPr>
        <p:spPr>
          <a:xfrm>
            <a:off x="2771801" y="367781"/>
            <a:ext cx="5976913" cy="260368"/>
          </a:xfrm>
          <a:prstGeom prst="rect">
            <a:avLst/>
          </a:prstGeom>
          <a:ln/>
        </p:spPr>
        <p:txBody>
          <a:bodyPr wrap="none" lIns="36000" tIns="36000" rIns="36000" bIns="36000" anchor="ctr" anchorCtr="0">
            <a:noAutofit/>
          </a:bodyPr>
          <a:lstStyle>
            <a:lvl1pPr marL="0" indent="0">
              <a:lnSpc>
                <a:spcPct val="110000"/>
              </a:lnSpc>
              <a:buNone/>
              <a:defRPr sz="1088" b="0" i="0">
                <a:solidFill>
                  <a:srgbClr val="1A3877"/>
                </a:solidFill>
              </a:defRPr>
            </a:lvl1pPr>
          </a:lstStyle>
          <a:p>
            <a:r>
              <a:rPr lang="nl-NL"/>
              <a:t>Klikken om de ondertitelstijl van het model te bewerken</a:t>
            </a:r>
          </a:p>
        </p:txBody>
      </p:sp>
      <p:sp>
        <p:nvSpPr>
          <p:cNvPr id="15" name="Titel 8">
            <a:extLst>
              <a:ext uri="{FF2B5EF4-FFF2-40B4-BE49-F238E27FC236}">
                <a16:creationId xmlns:a16="http://schemas.microsoft.com/office/drawing/2014/main" id="{CC1DDDB2-D49C-4B25-97CB-99A940B0E66A}"/>
              </a:ext>
            </a:extLst>
          </p:cNvPr>
          <p:cNvSpPr>
            <a:spLocks noGrp="1"/>
          </p:cNvSpPr>
          <p:nvPr>
            <p:ph type="title"/>
          </p:nvPr>
        </p:nvSpPr>
        <p:spPr>
          <a:xfrm>
            <a:off x="2771801" y="638939"/>
            <a:ext cx="5976913" cy="410928"/>
          </a:xfrm>
          <a:prstGeom prst="rect">
            <a:avLst/>
          </a:prstGeom>
        </p:spPr>
        <p:txBody>
          <a:bodyPr wrap="square" lIns="36000" tIns="0" bIns="0" anchor="t">
            <a:noAutofit/>
          </a:bodyPr>
          <a:lstStyle>
            <a:lvl1pPr>
              <a:defRPr i="0" baseline="0">
                <a:solidFill>
                  <a:srgbClr val="1A3877"/>
                </a:solidFill>
              </a:defRPr>
            </a:lvl1pPr>
          </a:lstStyle>
          <a:p>
            <a:r>
              <a:rPr lang="nl-NL"/>
              <a:t>Klik om stijl te bewerken</a:t>
            </a:r>
          </a:p>
        </p:txBody>
      </p:sp>
      <p:pic>
        <p:nvPicPr>
          <p:cNvPr id="16" name="Afbeelding 15">
            <a:extLst>
              <a:ext uri="{FF2B5EF4-FFF2-40B4-BE49-F238E27FC236}">
                <a16:creationId xmlns:a16="http://schemas.microsoft.com/office/drawing/2014/main" id="{E0DD97A4-965B-41B2-A5C7-C7553189A4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0558" y="6481531"/>
            <a:ext cx="1053912" cy="209717"/>
          </a:xfrm>
          <a:prstGeom prst="rect">
            <a:avLst/>
          </a:prstGeom>
        </p:spPr>
      </p:pic>
      <p:sp>
        <p:nvSpPr>
          <p:cNvPr id="3" name="Tijdelijke aanduiding voor tekst 2">
            <a:extLst>
              <a:ext uri="{FF2B5EF4-FFF2-40B4-BE49-F238E27FC236}">
                <a16:creationId xmlns:a16="http://schemas.microsoft.com/office/drawing/2014/main" id="{9D8F21D5-1917-4E92-8EDA-24D89565546F}"/>
              </a:ext>
            </a:extLst>
          </p:cNvPr>
          <p:cNvSpPr>
            <a:spLocks noGrp="1"/>
          </p:cNvSpPr>
          <p:nvPr>
            <p:ph type="body" sz="quarter" idx="13"/>
          </p:nvPr>
        </p:nvSpPr>
        <p:spPr>
          <a:xfrm>
            <a:off x="323529" y="1219201"/>
            <a:ext cx="2016125" cy="4610100"/>
          </a:xfrm>
        </p:spPr>
        <p:txBody>
          <a:bodyPr/>
          <a:lstStyle>
            <a:lvl1pPr marL="0" indent="0">
              <a:buNone/>
              <a:defRPr sz="1220">
                <a:solidFill>
                  <a:schemeClr val="bg1"/>
                </a:solidFill>
                <a:latin typeface="+mj-lt"/>
              </a:defRPr>
            </a:lvl1pPr>
            <a:lvl2pPr marL="149554" indent="0">
              <a:buNone/>
              <a:defRPr sz="1220">
                <a:solidFill>
                  <a:schemeClr val="bg1"/>
                </a:solidFill>
                <a:latin typeface="+mj-lt"/>
              </a:defRPr>
            </a:lvl2pPr>
            <a:lvl3pPr marL="299107" indent="0">
              <a:buNone/>
              <a:defRPr sz="1220">
                <a:solidFill>
                  <a:schemeClr val="bg1"/>
                </a:solidFill>
                <a:latin typeface="+mj-lt"/>
              </a:defRPr>
            </a:lvl3pPr>
            <a:lvl4pPr marL="448662" indent="0">
              <a:buNone/>
              <a:defRPr sz="1220">
                <a:solidFill>
                  <a:schemeClr val="bg1"/>
                </a:solidFill>
                <a:latin typeface="+mj-lt"/>
              </a:defRPr>
            </a:lvl4pPr>
            <a:lvl5pPr marL="608898" indent="0">
              <a:buNone/>
              <a:defRPr sz="1220">
                <a:solidFill>
                  <a:schemeClr val="bg1"/>
                </a:solidFill>
                <a:latin typeface="+mj-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2">
            <a:extLst>
              <a:ext uri="{FF2B5EF4-FFF2-40B4-BE49-F238E27FC236}">
                <a16:creationId xmlns:a16="http://schemas.microsoft.com/office/drawing/2014/main" id="{183E047E-8CB6-4E52-AB3D-37EAD9150739}"/>
              </a:ext>
            </a:extLst>
          </p:cNvPr>
          <p:cNvSpPr>
            <a:spLocks noGrp="1"/>
          </p:cNvSpPr>
          <p:nvPr>
            <p:ph idx="1" hasCustomPrompt="1"/>
          </p:nvPr>
        </p:nvSpPr>
        <p:spPr>
          <a:xfrm>
            <a:off x="2771800" y="1219200"/>
            <a:ext cx="5976913" cy="5090584"/>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marL="153114" indent="-153114">
              <a:buClrTx/>
              <a:tabLst>
                <a:tab pos="0" algn="l"/>
              </a:tabLst>
              <a:defRPr lang="nl-NL" sz="1600" dirty="0" smtClean="0">
                <a:solidFill>
                  <a:srgbClr val="1A3877"/>
                </a:solidFill>
              </a:defRPr>
            </a:lvl1pPr>
            <a:lvl2pPr>
              <a:buClrTx/>
              <a:defRPr lang="nl-NL" sz="1600" dirty="0" smtClean="0">
                <a:solidFill>
                  <a:srgbClr val="1A3877"/>
                </a:solidFill>
              </a:defRPr>
            </a:lvl2pPr>
            <a:lvl3pPr>
              <a:buClrTx/>
              <a:defRPr lang="nl-NL" sz="1600" dirty="0" smtClean="0">
                <a:solidFill>
                  <a:srgbClr val="1A3877"/>
                </a:solidFill>
              </a:defRPr>
            </a:lvl3pPr>
          </a:lstStyle>
          <a:p>
            <a:pPr lvl="0"/>
            <a:r>
              <a:rPr lang="nl-NL" err="1"/>
              <a:t>Bullet</a:t>
            </a:r>
            <a:r>
              <a:rPr lang="nl-NL"/>
              <a:t> 1</a:t>
            </a:r>
          </a:p>
          <a:p>
            <a:pPr lvl="1"/>
            <a:r>
              <a:rPr lang="nl-NL" err="1"/>
              <a:t>Bullet</a:t>
            </a:r>
            <a:r>
              <a:rPr lang="nl-NL"/>
              <a:t> 2</a:t>
            </a:r>
          </a:p>
          <a:p>
            <a:pPr lvl="2"/>
            <a:r>
              <a:rPr lang="nl-NL" err="1"/>
              <a:t>Bullet</a:t>
            </a:r>
            <a:r>
              <a:rPr lang="nl-NL"/>
              <a:t> 3</a:t>
            </a:r>
          </a:p>
        </p:txBody>
      </p:sp>
    </p:spTree>
    <p:extLst>
      <p:ext uri="{BB962C8B-B14F-4D97-AF65-F5344CB8AC3E}">
        <p14:creationId xmlns:p14="http://schemas.microsoft.com/office/powerpoint/2010/main" val="3487345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Afbeelding en tekst">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F6D8D358-25A7-4C52-9B28-437BBD99EDB8}"/>
              </a:ext>
            </a:extLst>
          </p:cNvPr>
          <p:cNvSpPr>
            <a:spLocks noGrp="1" noChangeArrowheads="1"/>
          </p:cNvSpPr>
          <p:nvPr>
            <p:ph type="subTitle" idx="12"/>
          </p:nvPr>
        </p:nvSpPr>
        <p:spPr>
          <a:xfrm>
            <a:off x="4643438" y="367781"/>
            <a:ext cx="4105275" cy="260368"/>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p>
        </p:txBody>
      </p:sp>
      <p:sp>
        <p:nvSpPr>
          <p:cNvPr id="13" name="Titel 8">
            <a:extLst>
              <a:ext uri="{FF2B5EF4-FFF2-40B4-BE49-F238E27FC236}">
                <a16:creationId xmlns:a16="http://schemas.microsoft.com/office/drawing/2014/main" id="{43730D3F-E082-4BA1-954D-102E5D53A717}"/>
              </a:ext>
            </a:extLst>
          </p:cNvPr>
          <p:cNvSpPr>
            <a:spLocks noGrp="1"/>
          </p:cNvSpPr>
          <p:nvPr>
            <p:ph type="title"/>
          </p:nvPr>
        </p:nvSpPr>
        <p:spPr>
          <a:xfrm>
            <a:off x="4643438" y="638939"/>
            <a:ext cx="4105275" cy="410928"/>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p>
        </p:txBody>
      </p:sp>
      <p:sp>
        <p:nvSpPr>
          <p:cNvPr id="14" name="Tijdelijke aanduiding voor inhoud 2">
            <a:extLst>
              <a:ext uri="{FF2B5EF4-FFF2-40B4-BE49-F238E27FC236}">
                <a16:creationId xmlns:a16="http://schemas.microsoft.com/office/drawing/2014/main" id="{C0F954E5-08B8-479E-A77F-1AE592ED4E8F}"/>
              </a:ext>
            </a:extLst>
          </p:cNvPr>
          <p:cNvSpPr>
            <a:spLocks noGrp="1"/>
          </p:cNvSpPr>
          <p:nvPr>
            <p:ph sz="half" idx="17" hasCustomPrompt="1"/>
          </p:nvPr>
        </p:nvSpPr>
        <p:spPr>
          <a:xfrm>
            <a:off x="4646613" y="1219201"/>
            <a:ext cx="4102100" cy="5090583"/>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a:buClr>
                <a:srgbClr val="1A3877"/>
              </a:buClr>
              <a:defRPr lang="nl-NL" sz="1600" dirty="0" smtClean="0">
                <a:solidFill>
                  <a:srgbClr val="1A3877"/>
                </a:solidFill>
              </a:defRPr>
            </a:lvl1pPr>
            <a:lvl2pPr>
              <a:buClr>
                <a:srgbClr val="1A3877"/>
              </a:buClr>
              <a:defRPr lang="nl-NL" sz="1600" dirty="0" smtClean="0">
                <a:solidFill>
                  <a:srgbClr val="1A3877"/>
                </a:solidFill>
              </a:defRPr>
            </a:lvl2pPr>
            <a:lvl3pPr>
              <a:buClr>
                <a:srgbClr val="1A3877"/>
              </a:buClr>
              <a:defRPr lang="nl-NL" sz="1600" dirty="0" smtClean="0">
                <a:solidFill>
                  <a:srgbClr val="1A3877"/>
                </a:solidFill>
              </a:defRPr>
            </a:lvl3pPr>
            <a:lvl4pPr marL="448662" indent="0">
              <a:buClr>
                <a:srgbClr val="1A3877"/>
              </a:buClr>
              <a:buNone/>
              <a:defRPr lang="nl-NL" sz="1600" dirty="0" smtClean="0">
                <a:solidFill>
                  <a:srgbClr val="1A3877"/>
                </a:solidFill>
                <a:latin typeface="Segoe UI Light" panose="020B0502040204020203" pitchFamily="34" charset="0"/>
                <a:cs typeface="Segoe UI Light" panose="020B0502040204020203" pitchFamily="34" charset="0"/>
              </a:defRPr>
            </a:lvl4pPr>
            <a:lvl5pPr>
              <a:defRPr sz="1600"/>
            </a:lvl5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9" name="Rectangle 4">
            <a:extLst>
              <a:ext uri="{FF2B5EF4-FFF2-40B4-BE49-F238E27FC236}">
                <a16:creationId xmlns:a16="http://schemas.microsoft.com/office/drawing/2014/main" id="{1F207821-51AB-4052-AA99-D2994347A913}"/>
              </a:ext>
            </a:extLst>
          </p:cNvPr>
          <p:cNvSpPr>
            <a:spLocks noGrp="1" noChangeArrowheads="1"/>
          </p:cNvSpPr>
          <p:nvPr>
            <p:ph type="sldNum" sz="quarter" idx="4"/>
          </p:nvPr>
        </p:nvSpPr>
        <p:spPr bwMode="auto">
          <a:xfrm>
            <a:off x="8460432" y="6498467"/>
            <a:ext cx="277900" cy="206539"/>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a:p>
        </p:txBody>
      </p:sp>
      <p:sp>
        <p:nvSpPr>
          <p:cNvPr id="15" name="Tijdelijke aanduiding voor afbeelding 5">
            <a:extLst>
              <a:ext uri="{FF2B5EF4-FFF2-40B4-BE49-F238E27FC236}">
                <a16:creationId xmlns:a16="http://schemas.microsoft.com/office/drawing/2014/main" id="{7BD694E7-3ED3-4FD5-83B4-668646DC99A4}"/>
              </a:ext>
            </a:extLst>
          </p:cNvPr>
          <p:cNvSpPr>
            <a:spLocks noGrp="1"/>
          </p:cNvSpPr>
          <p:nvPr>
            <p:ph type="pic" sz="quarter" idx="10" hasCustomPrompt="1"/>
          </p:nvPr>
        </p:nvSpPr>
        <p:spPr>
          <a:xfrm>
            <a:off x="1" y="196505"/>
            <a:ext cx="4500563" cy="6661495"/>
          </a:xfrm>
          <a:solidFill>
            <a:schemeClr val="bg1">
              <a:lumMod val="95000"/>
            </a:schemeClr>
          </a:solidFill>
        </p:spPr>
        <p:txBody>
          <a:bodyPr tIns="1980000"/>
          <a:lstStyle>
            <a:lvl1pPr marL="0" indent="0" algn="ctr">
              <a:buFontTx/>
              <a:buNone/>
              <a:defRPr>
                <a:solidFill>
                  <a:schemeClr val="bg1">
                    <a:lumMod val="65000"/>
                  </a:schemeClr>
                </a:solidFill>
              </a:defRPr>
            </a:lvl1pPr>
          </a:lstStyle>
          <a:p>
            <a:r>
              <a:rPr lang="nl-NL"/>
              <a:t>Voeg een afbeelding toe via het pictogram</a:t>
            </a:r>
          </a:p>
        </p:txBody>
      </p:sp>
      <p:pic>
        <p:nvPicPr>
          <p:cNvPr id="16" name="Afbeelding 9">
            <a:extLst>
              <a:ext uri="{FF2B5EF4-FFF2-40B4-BE49-F238E27FC236}">
                <a16:creationId xmlns:a16="http://schemas.microsoft.com/office/drawing/2014/main" id="{654DE3E5-FC2D-4815-A178-2AA7687BD11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2000" contrast="-87000"/>
                    </a14:imgEffect>
                  </a14:imgLayer>
                </a14:imgProps>
              </a:ext>
              <a:ext uri="{28A0092B-C50C-407E-A947-70E740481C1C}">
                <a14:useLocalDpi xmlns:a14="http://schemas.microsoft.com/office/drawing/2010/main" val="0"/>
              </a:ext>
            </a:extLst>
          </a:blip>
          <a:stretch>
            <a:fillRect/>
          </a:stretch>
        </p:blipFill>
        <p:spPr>
          <a:xfrm rot="5400000">
            <a:off x="6792603" y="-1235786"/>
            <a:ext cx="60959" cy="4641833"/>
          </a:xfrm>
          <a:prstGeom prst="rect">
            <a:avLst/>
          </a:prstGeom>
          <a:effectLst/>
        </p:spPr>
      </p:pic>
      <p:grpSp>
        <p:nvGrpSpPr>
          <p:cNvPr id="17" name="Groep 16">
            <a:extLst>
              <a:ext uri="{FF2B5EF4-FFF2-40B4-BE49-F238E27FC236}">
                <a16:creationId xmlns:a16="http://schemas.microsoft.com/office/drawing/2014/main" id="{0A113C34-B9EB-4238-96AC-AFE484CBB698}"/>
              </a:ext>
            </a:extLst>
          </p:cNvPr>
          <p:cNvGrpSpPr/>
          <p:nvPr/>
        </p:nvGrpSpPr>
        <p:grpSpPr>
          <a:xfrm>
            <a:off x="1" y="-1"/>
            <a:ext cx="9144000" cy="196505"/>
            <a:chOff x="0" y="-1"/>
            <a:chExt cx="13442950" cy="216695"/>
          </a:xfrm>
        </p:grpSpPr>
        <p:sp>
          <p:nvSpPr>
            <p:cNvPr id="18" name="Rechthoek 17">
              <a:extLst>
                <a:ext uri="{FF2B5EF4-FFF2-40B4-BE49-F238E27FC236}">
                  <a16:creationId xmlns:a16="http://schemas.microsoft.com/office/drawing/2014/main" id="{37A094B5-7BA4-4FFE-A0D5-406BB6F57AD7}"/>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a:ln>
                  <a:noFill/>
                </a:ln>
                <a:solidFill>
                  <a:schemeClr val="tx1"/>
                </a:solidFill>
                <a:effectLst/>
                <a:latin typeface="Segoe UI" panose="020B0502040204020203" pitchFamily="34" charset="0"/>
              </a:endParaRPr>
            </a:p>
          </p:txBody>
        </p:sp>
        <p:sp>
          <p:nvSpPr>
            <p:cNvPr id="19" name="Rechthoek 18">
              <a:extLst>
                <a:ext uri="{FF2B5EF4-FFF2-40B4-BE49-F238E27FC236}">
                  <a16:creationId xmlns:a16="http://schemas.microsoft.com/office/drawing/2014/main" id="{20F7F675-9A6A-461F-B4C1-2FFED8054D39}"/>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a:ln>
                  <a:noFill/>
                </a:ln>
                <a:solidFill>
                  <a:schemeClr val="tx1"/>
                </a:solidFill>
                <a:effectLst/>
                <a:latin typeface="Segoe UI" panose="020B0502040204020203" pitchFamily="34" charset="0"/>
              </a:endParaRPr>
            </a:p>
          </p:txBody>
        </p:sp>
      </p:grpSp>
      <p:sp>
        <p:nvSpPr>
          <p:cNvPr id="20" name="Status">
            <a:extLst>
              <a:ext uri="{FF2B5EF4-FFF2-40B4-BE49-F238E27FC236}">
                <a16:creationId xmlns:a16="http://schemas.microsoft.com/office/drawing/2014/main" id="{CE183936-F1A7-48CB-AA8B-8D193B0DBC53}"/>
              </a:ext>
            </a:extLst>
          </p:cNvPr>
          <p:cNvSpPr txBox="1"/>
          <p:nvPr userDrawn="1"/>
        </p:nvSpPr>
        <p:spPr bwMode="auto">
          <a:xfrm>
            <a:off x="5251804" y="6473272"/>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Intern vertrouwelijk</a:t>
            </a:r>
            <a:endParaRPr lang="nl-NL" sz="800" b="1" kern="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402001819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Afbeelding en tekst">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F6D8D358-25A7-4C52-9B28-437BBD99EDB8}"/>
              </a:ext>
            </a:extLst>
          </p:cNvPr>
          <p:cNvSpPr>
            <a:spLocks noGrp="1" noChangeArrowheads="1"/>
          </p:cNvSpPr>
          <p:nvPr>
            <p:ph type="subTitle" idx="12"/>
          </p:nvPr>
        </p:nvSpPr>
        <p:spPr>
          <a:xfrm>
            <a:off x="410841" y="367781"/>
            <a:ext cx="4089723" cy="260368"/>
          </a:xfrm>
          <a:prstGeom prst="rect">
            <a:avLst/>
          </a:prstGeom>
          <a:ln/>
        </p:spPr>
        <p:txBody>
          <a:bodyPr wrap="none" lIns="36000" tIns="36000" rIns="36000" bIns="36000" anchor="ctr" anchorCtr="0">
            <a:noAutofit/>
          </a:bodyPr>
          <a:lstStyle>
            <a:lvl1pPr marL="0" indent="0">
              <a:lnSpc>
                <a:spcPct val="110000"/>
              </a:lnSpc>
              <a:buNone/>
              <a:defRPr sz="1000" b="0" i="0">
                <a:solidFill>
                  <a:srgbClr val="1A3877"/>
                </a:solidFill>
              </a:defRPr>
            </a:lvl1pPr>
          </a:lstStyle>
          <a:p>
            <a:r>
              <a:rPr lang="nl-NL"/>
              <a:t>Klikken om de ondertitelstijl van het model te bewerken</a:t>
            </a:r>
          </a:p>
        </p:txBody>
      </p:sp>
      <p:sp>
        <p:nvSpPr>
          <p:cNvPr id="13" name="Titel 8">
            <a:extLst>
              <a:ext uri="{FF2B5EF4-FFF2-40B4-BE49-F238E27FC236}">
                <a16:creationId xmlns:a16="http://schemas.microsoft.com/office/drawing/2014/main" id="{43730D3F-E082-4BA1-954D-102E5D53A717}"/>
              </a:ext>
            </a:extLst>
          </p:cNvPr>
          <p:cNvSpPr>
            <a:spLocks noGrp="1"/>
          </p:cNvSpPr>
          <p:nvPr>
            <p:ph type="title"/>
          </p:nvPr>
        </p:nvSpPr>
        <p:spPr>
          <a:xfrm>
            <a:off x="410841" y="638939"/>
            <a:ext cx="4089723" cy="410928"/>
          </a:xfrm>
          <a:prstGeom prst="rect">
            <a:avLst/>
          </a:prstGeom>
        </p:spPr>
        <p:txBody>
          <a:bodyPr wrap="square" lIns="36000" tIns="0" bIns="0" anchor="ctr">
            <a:noAutofit/>
          </a:bodyPr>
          <a:lstStyle>
            <a:lvl1pPr>
              <a:defRPr i="0" baseline="0">
                <a:solidFill>
                  <a:srgbClr val="1A3877"/>
                </a:solidFill>
              </a:defRPr>
            </a:lvl1pPr>
          </a:lstStyle>
          <a:p>
            <a:r>
              <a:rPr lang="nl-NL"/>
              <a:t>Klik om stijl te bewerken</a:t>
            </a:r>
          </a:p>
        </p:txBody>
      </p:sp>
      <p:sp>
        <p:nvSpPr>
          <p:cNvPr id="14" name="Tijdelijke aanduiding voor inhoud 2">
            <a:extLst>
              <a:ext uri="{FF2B5EF4-FFF2-40B4-BE49-F238E27FC236}">
                <a16:creationId xmlns:a16="http://schemas.microsoft.com/office/drawing/2014/main" id="{C0F954E5-08B8-479E-A77F-1AE592ED4E8F}"/>
              </a:ext>
            </a:extLst>
          </p:cNvPr>
          <p:cNvSpPr>
            <a:spLocks noGrp="1"/>
          </p:cNvSpPr>
          <p:nvPr>
            <p:ph sz="half" idx="17" hasCustomPrompt="1"/>
          </p:nvPr>
        </p:nvSpPr>
        <p:spPr>
          <a:xfrm>
            <a:off x="414017" y="1219201"/>
            <a:ext cx="4086547" cy="5090583"/>
          </a:xfrm>
          <a:prstGeom prst="rect">
            <a:avLst/>
          </a:prstGeom>
          <a:noFill/>
          <a:ln w="9525" algn="ctr">
            <a:noFill/>
            <a:miter lim="800000"/>
            <a:headEnd/>
            <a:tailEnd/>
          </a:ln>
          <a:effectLst/>
        </p:spPr>
        <p:txBody>
          <a:bodyPr vert="horz" wrap="square" lIns="36000" tIns="36000" rIns="36000" bIns="36000" numCol="1" anchor="t" anchorCtr="0" compatLnSpc="1">
            <a:prstTxWarp prst="textNoShape">
              <a:avLst/>
            </a:prstTxWarp>
            <a:noAutofit/>
          </a:bodyPr>
          <a:lstStyle>
            <a:lvl1pPr>
              <a:buClr>
                <a:srgbClr val="1A3877"/>
              </a:buClr>
              <a:defRPr lang="nl-NL" sz="1600" dirty="0" smtClean="0">
                <a:solidFill>
                  <a:srgbClr val="1A3877"/>
                </a:solidFill>
              </a:defRPr>
            </a:lvl1pPr>
            <a:lvl2pPr>
              <a:buClr>
                <a:srgbClr val="1A3877"/>
              </a:buClr>
              <a:defRPr lang="nl-NL" sz="1600" dirty="0" smtClean="0">
                <a:solidFill>
                  <a:srgbClr val="1A3877"/>
                </a:solidFill>
              </a:defRPr>
            </a:lvl2pPr>
            <a:lvl3pPr>
              <a:buClr>
                <a:srgbClr val="1A3877"/>
              </a:buClr>
              <a:defRPr lang="nl-NL" sz="1600" dirty="0" smtClean="0">
                <a:solidFill>
                  <a:srgbClr val="1A3877"/>
                </a:solidFill>
              </a:defRPr>
            </a:lvl3pPr>
            <a:lvl4pPr>
              <a:buClr>
                <a:srgbClr val="1A3877"/>
              </a:buClr>
              <a:defRPr lang="nl-NL" sz="1600" dirty="0" smtClean="0">
                <a:solidFill>
                  <a:srgbClr val="1A3877"/>
                </a:solidFill>
                <a:latin typeface="Segoe UI Light" panose="020B0502040204020203" pitchFamily="34" charset="0"/>
                <a:cs typeface="Segoe UI Light" panose="020B0502040204020203" pitchFamily="34" charset="0"/>
              </a:defRPr>
            </a:lvl4pPr>
            <a:lvl5pPr>
              <a:defRPr sz="1600"/>
            </a:lvl5pPr>
          </a:lstStyle>
          <a:p>
            <a:pPr lvl="0"/>
            <a:r>
              <a:rPr lang="nl-NL" err="1"/>
              <a:t>Bullet</a:t>
            </a:r>
            <a:r>
              <a:rPr lang="nl-NL"/>
              <a:t> 1</a:t>
            </a:r>
          </a:p>
          <a:p>
            <a:pPr lvl="1"/>
            <a:r>
              <a:rPr lang="nl-NL" err="1"/>
              <a:t>Bullet</a:t>
            </a:r>
            <a:r>
              <a:rPr lang="nl-NL"/>
              <a:t> 2</a:t>
            </a:r>
          </a:p>
          <a:p>
            <a:pPr lvl="2"/>
            <a:r>
              <a:rPr lang="nl-NL" err="1"/>
              <a:t>Bullet</a:t>
            </a:r>
            <a:r>
              <a:rPr lang="nl-NL"/>
              <a:t> 3</a:t>
            </a:r>
          </a:p>
        </p:txBody>
      </p:sp>
      <p:sp>
        <p:nvSpPr>
          <p:cNvPr id="8" name="Rectangle 3">
            <a:extLst>
              <a:ext uri="{FF2B5EF4-FFF2-40B4-BE49-F238E27FC236}">
                <a16:creationId xmlns:a16="http://schemas.microsoft.com/office/drawing/2014/main" id="{85931EB3-10A7-4E32-9F65-6A07FDCD1A8A}"/>
              </a:ext>
            </a:extLst>
          </p:cNvPr>
          <p:cNvSpPr>
            <a:spLocks noGrp="1" noChangeArrowheads="1"/>
          </p:cNvSpPr>
          <p:nvPr>
            <p:ph type="ftr" sz="quarter" idx="3"/>
          </p:nvPr>
        </p:nvSpPr>
        <p:spPr bwMode="auto">
          <a:xfrm>
            <a:off x="4643438" y="6498467"/>
            <a:ext cx="3739186" cy="206539"/>
          </a:xfrm>
          <a:prstGeom prst="rect">
            <a:avLst/>
          </a:prstGeom>
          <a:noFill/>
          <a:ln w="9525">
            <a:noFill/>
            <a:miter lim="800000"/>
            <a:headEnd/>
            <a:tailEnd/>
          </a:ln>
          <a:effectLst/>
        </p:spPr>
        <p:txBody>
          <a:bodyPr vert="horz" wrap="square" lIns="0" tIns="0" rIns="0" bIns="0" numCol="1" anchor="ctr" anchorCtr="0" compatLnSpc="1">
            <a:prstTxWarp prst="textNoShape">
              <a:avLst/>
            </a:prstTxWarp>
            <a:noAutofit/>
          </a:bodyPr>
          <a:lstStyle>
            <a:lvl1pPr algn="r" defTabSz="704150">
              <a:buClr>
                <a:srgbClr val="1A3877"/>
              </a:buClr>
              <a:defRPr sz="800" b="1">
                <a:solidFill>
                  <a:srgbClr val="1A3877"/>
                </a:solidFill>
                <a:latin typeface="+mj-lt"/>
              </a:defRPr>
            </a:lvl1pPr>
          </a:lstStyle>
          <a:p>
            <a:r>
              <a:rPr lang="nl-NL"/>
              <a:t>Vertrouwelijk</a:t>
            </a:r>
          </a:p>
        </p:txBody>
      </p:sp>
      <p:sp>
        <p:nvSpPr>
          <p:cNvPr id="9" name="Rectangle 4">
            <a:extLst>
              <a:ext uri="{FF2B5EF4-FFF2-40B4-BE49-F238E27FC236}">
                <a16:creationId xmlns:a16="http://schemas.microsoft.com/office/drawing/2014/main" id="{1F207821-51AB-4052-AA99-D2994347A913}"/>
              </a:ext>
            </a:extLst>
          </p:cNvPr>
          <p:cNvSpPr>
            <a:spLocks noGrp="1" noChangeArrowheads="1"/>
          </p:cNvSpPr>
          <p:nvPr>
            <p:ph type="sldNum" sz="quarter" idx="4"/>
          </p:nvPr>
        </p:nvSpPr>
        <p:spPr bwMode="auto">
          <a:xfrm>
            <a:off x="8460432" y="6498467"/>
            <a:ext cx="277900" cy="206539"/>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a:p>
        </p:txBody>
      </p:sp>
      <p:sp>
        <p:nvSpPr>
          <p:cNvPr id="15" name="Tijdelijke aanduiding voor afbeelding 5">
            <a:extLst>
              <a:ext uri="{FF2B5EF4-FFF2-40B4-BE49-F238E27FC236}">
                <a16:creationId xmlns:a16="http://schemas.microsoft.com/office/drawing/2014/main" id="{7BD694E7-3ED3-4FD5-83B4-668646DC99A4}"/>
              </a:ext>
            </a:extLst>
          </p:cNvPr>
          <p:cNvSpPr>
            <a:spLocks noGrp="1"/>
          </p:cNvSpPr>
          <p:nvPr>
            <p:ph type="pic" sz="quarter" idx="10" hasCustomPrompt="1"/>
          </p:nvPr>
        </p:nvSpPr>
        <p:spPr>
          <a:xfrm>
            <a:off x="4643439" y="196505"/>
            <a:ext cx="4500563" cy="6661495"/>
          </a:xfrm>
          <a:solidFill>
            <a:schemeClr val="bg1">
              <a:lumMod val="95000"/>
            </a:schemeClr>
          </a:solidFill>
        </p:spPr>
        <p:txBody>
          <a:bodyPr tIns="1980000"/>
          <a:lstStyle>
            <a:lvl1pPr marL="0" indent="0" algn="ctr">
              <a:buFontTx/>
              <a:buNone/>
              <a:defRPr>
                <a:solidFill>
                  <a:schemeClr val="bg1">
                    <a:lumMod val="65000"/>
                  </a:schemeClr>
                </a:solidFill>
              </a:defRPr>
            </a:lvl1pPr>
          </a:lstStyle>
          <a:p>
            <a:r>
              <a:rPr lang="nl-NL"/>
              <a:t>Voeg een afbeelding toe via het pictogram</a:t>
            </a:r>
          </a:p>
        </p:txBody>
      </p:sp>
      <p:pic>
        <p:nvPicPr>
          <p:cNvPr id="10" name="Afbeelding 9">
            <a:extLst>
              <a:ext uri="{FF2B5EF4-FFF2-40B4-BE49-F238E27FC236}">
                <a16:creationId xmlns:a16="http://schemas.microsoft.com/office/drawing/2014/main" id="{0E487219-4982-4814-AA0E-538CFDD5187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2000" contrast="-87000"/>
                    </a14:imgEffect>
                  </a14:imgLayer>
                </a14:imgProps>
              </a:ext>
              <a:ext uri="{28A0092B-C50C-407E-A947-70E740481C1C}">
                <a14:useLocalDpi xmlns:a14="http://schemas.microsoft.com/office/drawing/2010/main" val="0"/>
              </a:ext>
            </a:extLst>
          </a:blip>
          <a:stretch>
            <a:fillRect/>
          </a:stretch>
        </p:blipFill>
        <p:spPr>
          <a:xfrm rot="5400000">
            <a:off x="2292043" y="-1235786"/>
            <a:ext cx="60959" cy="4641833"/>
          </a:xfrm>
          <a:prstGeom prst="rect">
            <a:avLst/>
          </a:prstGeom>
          <a:effectLst/>
        </p:spPr>
      </p:pic>
      <p:grpSp>
        <p:nvGrpSpPr>
          <p:cNvPr id="11" name="Groep 10">
            <a:extLst>
              <a:ext uri="{FF2B5EF4-FFF2-40B4-BE49-F238E27FC236}">
                <a16:creationId xmlns:a16="http://schemas.microsoft.com/office/drawing/2014/main" id="{666232EB-82A9-4B04-B881-66CB58BAF06E}"/>
              </a:ext>
            </a:extLst>
          </p:cNvPr>
          <p:cNvGrpSpPr/>
          <p:nvPr/>
        </p:nvGrpSpPr>
        <p:grpSpPr>
          <a:xfrm>
            <a:off x="4" y="-1"/>
            <a:ext cx="9143997" cy="196505"/>
            <a:chOff x="0" y="-1"/>
            <a:chExt cx="13442950" cy="216695"/>
          </a:xfrm>
        </p:grpSpPr>
        <p:sp>
          <p:nvSpPr>
            <p:cNvPr id="16" name="Rechthoek 15">
              <a:extLst>
                <a:ext uri="{FF2B5EF4-FFF2-40B4-BE49-F238E27FC236}">
                  <a16:creationId xmlns:a16="http://schemas.microsoft.com/office/drawing/2014/main" id="{3A1C302D-40D9-410A-8466-764D464E6034}"/>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a:ln>
                  <a:noFill/>
                </a:ln>
                <a:solidFill>
                  <a:schemeClr val="tx1"/>
                </a:solidFill>
                <a:effectLst/>
                <a:latin typeface="Segoe UI" panose="020B0502040204020203" pitchFamily="34" charset="0"/>
              </a:endParaRPr>
            </a:p>
          </p:txBody>
        </p:sp>
        <p:sp>
          <p:nvSpPr>
            <p:cNvPr id="17" name="Rechthoek 16">
              <a:extLst>
                <a:ext uri="{FF2B5EF4-FFF2-40B4-BE49-F238E27FC236}">
                  <a16:creationId xmlns:a16="http://schemas.microsoft.com/office/drawing/2014/main" id="{6B61C88F-9FF6-4B90-86E2-9D454E805787}"/>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a:ln>
                  <a:noFill/>
                </a:ln>
                <a:solidFill>
                  <a:schemeClr val="tx1"/>
                </a:solidFill>
                <a:effectLst/>
                <a:latin typeface="Segoe UI" panose="020B0502040204020203" pitchFamily="34" charset="0"/>
              </a:endParaRPr>
            </a:p>
          </p:txBody>
        </p:sp>
      </p:grpSp>
      <p:sp>
        <p:nvSpPr>
          <p:cNvPr id="18" name="Status">
            <a:extLst>
              <a:ext uri="{FF2B5EF4-FFF2-40B4-BE49-F238E27FC236}">
                <a16:creationId xmlns:a16="http://schemas.microsoft.com/office/drawing/2014/main" id="{7F7C2D04-5C38-4AC8-98D0-EFFDC57A0ABA}"/>
              </a:ext>
            </a:extLst>
          </p:cNvPr>
          <p:cNvSpPr txBox="1"/>
          <p:nvPr userDrawn="1"/>
        </p:nvSpPr>
        <p:spPr bwMode="auto">
          <a:xfrm>
            <a:off x="1320670" y="6473272"/>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Intern vertrouwelijk</a:t>
            </a:r>
            <a:endParaRPr lang="nl-NL" sz="800" b="1" kern="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880486563"/>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6_Subtitel en titel op lege 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p:nvSpPr>
        <p:spPr bwMode="auto">
          <a:xfrm>
            <a:off x="0" y="181"/>
            <a:ext cx="4572000" cy="685764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0609" y="3177214"/>
            <a:ext cx="2530785" cy="503575"/>
          </a:xfrm>
          <a:prstGeom prst="rect">
            <a:avLst/>
          </a:prstGeom>
        </p:spPr>
      </p:pic>
      <p:sp>
        <p:nvSpPr>
          <p:cNvPr id="6" name="Tijdelijke aanduiding voor tekst 5">
            <a:extLst>
              <a:ext uri="{FF2B5EF4-FFF2-40B4-BE49-F238E27FC236}">
                <a16:creationId xmlns:a16="http://schemas.microsoft.com/office/drawing/2014/main" id="{E7FD3DCF-D445-4898-803E-EB583B8D3410}"/>
              </a:ext>
            </a:extLst>
          </p:cNvPr>
          <p:cNvSpPr>
            <a:spLocks noGrp="1"/>
          </p:cNvSpPr>
          <p:nvPr>
            <p:ph type="body" sz="quarter" idx="10" hasCustomPrompt="1"/>
          </p:nvPr>
        </p:nvSpPr>
        <p:spPr>
          <a:xfrm>
            <a:off x="4787900" y="452967"/>
            <a:ext cx="4032250" cy="5952067"/>
          </a:xfrm>
        </p:spPr>
        <p:txBody>
          <a:bodyPr anchor="ctr"/>
          <a:lstStyle>
            <a:lvl1pPr marL="0" indent="0" algn="ctr">
              <a:buNone/>
              <a:defRPr sz="3200"/>
            </a:lvl1pPr>
          </a:lstStyle>
          <a:p>
            <a:pPr lvl="0"/>
            <a:r>
              <a:rPr lang="nl-NL"/>
              <a:t>Hier kun je een quote plaatsen of korte zin</a:t>
            </a:r>
          </a:p>
        </p:txBody>
      </p:sp>
      <p:sp>
        <p:nvSpPr>
          <p:cNvPr id="7" name="Tijdelijke aanduiding voor dianummer 5">
            <a:extLst>
              <a:ext uri="{FF2B5EF4-FFF2-40B4-BE49-F238E27FC236}">
                <a16:creationId xmlns:a16="http://schemas.microsoft.com/office/drawing/2014/main" id="{1A894577-55DF-40E8-B42E-D9D1ED70E87A}"/>
              </a:ext>
            </a:extLst>
          </p:cNvPr>
          <p:cNvSpPr>
            <a:spLocks noGrp="1"/>
          </p:cNvSpPr>
          <p:nvPr>
            <p:ph type="sldNum" sz="quarter" idx="12"/>
          </p:nvPr>
        </p:nvSpPr>
        <p:spPr>
          <a:xfrm>
            <a:off x="8465650" y="6498467"/>
            <a:ext cx="272682" cy="206539"/>
          </a:xfrm>
        </p:spPr>
        <p:txBody>
          <a:bodyPr/>
          <a:lstStyle>
            <a:lvl1pPr>
              <a:defRPr>
                <a:solidFill>
                  <a:schemeClr val="accent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37691120-8061-422D-B26F-0191D1165AC9}"/>
              </a:ext>
            </a:extLst>
          </p:cNvPr>
          <p:cNvSpPr txBox="1"/>
          <p:nvPr userDrawn="1"/>
        </p:nvSpPr>
        <p:spPr bwMode="auto">
          <a:xfrm>
            <a:off x="5251804" y="6473272"/>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Intern vertrouwelijk</a:t>
            </a:r>
            <a:endParaRPr lang="nl-NL" sz="800" b="1" kern="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343672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spagina met bullets">
    <p:spTree>
      <p:nvGrpSpPr>
        <p:cNvPr id="1" name=""/>
        <p:cNvGrpSpPr/>
        <p:nvPr/>
      </p:nvGrpSpPr>
      <p:grpSpPr>
        <a:xfrm>
          <a:off x="0" y="0"/>
          <a:ext cx="0" cy="0"/>
          <a:chOff x="0" y="0"/>
          <a:chExt cx="0" cy="0"/>
        </a:xfrm>
      </p:grpSpPr>
      <p:sp>
        <p:nvSpPr>
          <p:cNvPr id="2" name="Titel 1"/>
          <p:cNvSpPr>
            <a:spLocks noGrp="1"/>
          </p:cNvSpPr>
          <p:nvPr>
            <p:ph type="title"/>
          </p:nvPr>
        </p:nvSpPr>
        <p:spPr>
          <a:xfrm>
            <a:off x="457200" y="1076769"/>
            <a:ext cx="7286625" cy="1065540"/>
          </a:xfrm>
          <a:prstGeom prst="rect">
            <a:avLst/>
          </a:prstGeom>
        </p:spPr>
        <p:txBody>
          <a:bodyPr>
            <a:normAutofit/>
          </a:bodyPr>
          <a:lstStyle>
            <a:lvl1pPr algn="l">
              <a:defRPr sz="2800" b="1">
                <a:solidFill>
                  <a:srgbClr val="F15A22"/>
                </a:solidFill>
                <a:latin typeface="Arial"/>
                <a:cs typeface="Arial"/>
              </a:defRPr>
            </a:lvl1pPr>
          </a:lstStyle>
          <a:p>
            <a:r>
              <a:rPr lang="nl-NL"/>
              <a:t>Titelstijl van model bewerken</a:t>
            </a:r>
          </a:p>
        </p:txBody>
      </p:sp>
      <p:sp>
        <p:nvSpPr>
          <p:cNvPr id="3" name="Tijdelijke aanduiding voor inhoud 2"/>
          <p:cNvSpPr>
            <a:spLocks noGrp="1"/>
          </p:cNvSpPr>
          <p:nvPr>
            <p:ph idx="1" hasCustomPrompt="1"/>
          </p:nvPr>
        </p:nvSpPr>
        <p:spPr>
          <a:xfrm>
            <a:off x="457200" y="2264229"/>
            <a:ext cx="8229600" cy="4336868"/>
          </a:xfrm>
          <a:prstGeom prst="rect">
            <a:avLst/>
          </a:prstGeom>
        </p:spPr>
        <p:txBody>
          <a:bodyPr/>
          <a:lstStyle>
            <a:lvl1pPr marL="342900" indent="-342900">
              <a:buFont typeface="Arial" panose="020B0604020202020204" pitchFamily="34" charset="0"/>
              <a:buChar char="•"/>
              <a:defRPr sz="2000">
                <a:solidFill>
                  <a:srgbClr val="59614A"/>
                </a:solidFill>
                <a:latin typeface="Arial"/>
                <a:cs typeface="Arial"/>
              </a:defRPr>
            </a:lvl1pPr>
            <a:lvl2pPr>
              <a:defRPr sz="1900">
                <a:solidFill>
                  <a:srgbClr val="59614A"/>
                </a:solidFill>
                <a:latin typeface="Arial"/>
                <a:cs typeface="Arial"/>
              </a:defRPr>
            </a:lvl2pPr>
            <a:lvl3pPr>
              <a:defRPr sz="1800">
                <a:solidFill>
                  <a:srgbClr val="59614A"/>
                </a:solidFill>
                <a:latin typeface="Arial"/>
                <a:cs typeface="Arial"/>
              </a:defRPr>
            </a:lvl3pPr>
            <a:lvl4pPr>
              <a:defRPr sz="1700">
                <a:solidFill>
                  <a:srgbClr val="59614A"/>
                </a:solidFill>
                <a:latin typeface="Arial"/>
                <a:cs typeface="Arial"/>
              </a:defRPr>
            </a:lvl4pPr>
            <a:lvl5pPr>
              <a:defRPr sz="1600">
                <a:solidFill>
                  <a:srgbClr val="59614A"/>
                </a:solidFill>
                <a:latin typeface="Arial"/>
                <a:cs typeface="Arial"/>
              </a:defRPr>
            </a:lvl5pPr>
          </a:lstStyle>
          <a:p>
            <a:pPr lvl="0"/>
            <a:r>
              <a:rPr lang="nl-NL"/>
              <a:t>Klik om de tekststijl van het model te </a:t>
            </a:r>
            <a:r>
              <a:rPr lang="nl-NL" err="1"/>
              <a:t>bewerkenniveau</a:t>
            </a:r>
            <a:endParaRPr lang="nl-NL"/>
          </a:p>
          <a:p>
            <a:pPr lvl="1"/>
            <a:r>
              <a:rPr lang="nl-NL"/>
              <a:t>Tweede niveau</a:t>
            </a:r>
          </a:p>
          <a:p>
            <a:pPr lvl="2"/>
            <a:r>
              <a:rPr lang="nl-NL"/>
              <a:t>Derde niveau</a:t>
            </a:r>
          </a:p>
          <a:p>
            <a:pPr lvl="3"/>
            <a:r>
              <a:rPr lang="nl-NL"/>
              <a:t>Vierde niveau</a:t>
            </a:r>
          </a:p>
          <a:p>
            <a:pPr lvl="4"/>
            <a:r>
              <a:rPr lang="nl-NL"/>
              <a:t>Vijfde</a:t>
            </a:r>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4270" y="251941"/>
            <a:ext cx="820919" cy="1219200"/>
          </a:xfrm>
          <a:prstGeom prst="rect">
            <a:avLst/>
          </a:prstGeom>
        </p:spPr>
      </p:pic>
      <p:sp>
        <p:nvSpPr>
          <p:cNvPr id="11" name="Tijdelijke aanduiding voor dianummer 5"/>
          <p:cNvSpPr txBox="1">
            <a:spLocks/>
          </p:cNvSpPr>
          <p:nvPr userDrawn="1"/>
        </p:nvSpPr>
        <p:spPr>
          <a:xfrm>
            <a:off x="449036" y="306710"/>
            <a:ext cx="1048837" cy="302895"/>
          </a:xfrm>
          <a:prstGeom prst="rect">
            <a:avLst/>
          </a:prstGeom>
        </p:spPr>
        <p:txBody>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A0D799D-7B1B-4A49-A657-90EE5B268AD9}" type="slidenum">
              <a:rPr lang="nl-NL" sz="1200" smtClean="0">
                <a:solidFill>
                  <a:srgbClr val="108837"/>
                </a:solidFill>
              </a:rPr>
              <a:pPr algn="l"/>
              <a:t>‹nr.›</a:t>
            </a:fld>
            <a:r>
              <a:rPr lang="nl-NL" sz="1200">
                <a:solidFill>
                  <a:srgbClr val="108837"/>
                </a:solidFill>
              </a:rPr>
              <a:t>  </a:t>
            </a:r>
            <a:r>
              <a:rPr lang="nl-NL" sz="1200">
                <a:solidFill>
                  <a:srgbClr val="F15A22"/>
                </a:solidFill>
              </a:rPr>
              <a:t>| </a:t>
            </a:r>
          </a:p>
        </p:txBody>
      </p:sp>
      <p:sp>
        <p:nvSpPr>
          <p:cNvPr id="6" name="Tijdelijke aanduiding voor tekst 5"/>
          <p:cNvSpPr>
            <a:spLocks noGrp="1"/>
          </p:cNvSpPr>
          <p:nvPr>
            <p:ph type="body" sz="quarter" idx="10" hasCustomPrompt="1"/>
          </p:nvPr>
        </p:nvSpPr>
        <p:spPr>
          <a:xfrm>
            <a:off x="774423" y="308721"/>
            <a:ext cx="6969402" cy="300884"/>
          </a:xfrm>
          <a:prstGeom prst="rect">
            <a:avLst/>
          </a:prstGeom>
        </p:spPr>
        <p:txBody>
          <a:bodyPr/>
          <a:lstStyle>
            <a:lvl1pPr marL="0" indent="0">
              <a:buNone/>
              <a:defRPr sz="1200">
                <a:solidFill>
                  <a:srgbClr val="108837"/>
                </a:solidFill>
              </a:defRPr>
            </a:lvl1pPr>
          </a:lstStyle>
          <a:p>
            <a:pPr lvl="0"/>
            <a:r>
              <a:rPr lang="nl-NL"/>
              <a:t> Klik om de modelstijlen te bewerken</a:t>
            </a:r>
          </a:p>
        </p:txBody>
      </p:sp>
    </p:spTree>
    <p:extLst>
      <p:ext uri="{BB962C8B-B14F-4D97-AF65-F5344CB8AC3E}">
        <p14:creationId xmlns:p14="http://schemas.microsoft.com/office/powerpoint/2010/main" val="1157292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9_Subtitel en titel op lege 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p:nvSpPr>
        <p:spPr bwMode="auto">
          <a:xfrm>
            <a:off x="4572000" y="181"/>
            <a:ext cx="4572000" cy="685764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2609" y="3177214"/>
            <a:ext cx="2530785" cy="503575"/>
          </a:xfrm>
          <a:prstGeom prst="rect">
            <a:avLst/>
          </a:prstGeom>
        </p:spPr>
      </p:pic>
      <p:sp>
        <p:nvSpPr>
          <p:cNvPr id="6" name="Tijdelijke aanduiding voor tekst 5">
            <a:extLst>
              <a:ext uri="{FF2B5EF4-FFF2-40B4-BE49-F238E27FC236}">
                <a16:creationId xmlns:a16="http://schemas.microsoft.com/office/drawing/2014/main" id="{E7FD3DCF-D445-4898-803E-EB583B8D3410}"/>
              </a:ext>
            </a:extLst>
          </p:cNvPr>
          <p:cNvSpPr>
            <a:spLocks noGrp="1"/>
          </p:cNvSpPr>
          <p:nvPr>
            <p:ph type="body" sz="quarter" idx="10" hasCustomPrompt="1"/>
          </p:nvPr>
        </p:nvSpPr>
        <p:spPr>
          <a:xfrm>
            <a:off x="215900" y="452967"/>
            <a:ext cx="4032250" cy="5952067"/>
          </a:xfrm>
        </p:spPr>
        <p:txBody>
          <a:bodyPr anchor="ctr"/>
          <a:lstStyle>
            <a:lvl1pPr marL="0" indent="0" algn="ctr">
              <a:buNone/>
              <a:defRPr sz="3200"/>
            </a:lvl1pPr>
          </a:lstStyle>
          <a:p>
            <a:pPr lvl="0"/>
            <a:r>
              <a:rPr lang="nl-NL"/>
              <a:t>Hier kun je een quote plaatsen of een korte zin</a:t>
            </a:r>
          </a:p>
        </p:txBody>
      </p:sp>
      <p:sp>
        <p:nvSpPr>
          <p:cNvPr id="7" name="Tijdelijke aanduiding voor dianummer 5">
            <a:extLst>
              <a:ext uri="{FF2B5EF4-FFF2-40B4-BE49-F238E27FC236}">
                <a16:creationId xmlns:a16="http://schemas.microsoft.com/office/drawing/2014/main" id="{2CFEFE07-84D1-478A-B329-612D29AA6AAF}"/>
              </a:ext>
            </a:extLst>
          </p:cNvPr>
          <p:cNvSpPr>
            <a:spLocks noGrp="1"/>
          </p:cNvSpPr>
          <p:nvPr>
            <p:ph type="sldNum" sz="quarter" idx="12"/>
          </p:nvPr>
        </p:nvSpPr>
        <p:spPr>
          <a:xfrm>
            <a:off x="8460432" y="6498467"/>
            <a:ext cx="277900" cy="206539"/>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9C3955DE-B4A2-4DCD-A040-AC3DFB2ADE67}"/>
              </a:ext>
            </a:extLst>
          </p:cNvPr>
          <p:cNvSpPr txBox="1"/>
          <p:nvPr userDrawn="1"/>
        </p:nvSpPr>
        <p:spPr bwMode="auto">
          <a:xfrm>
            <a:off x="5251804" y="6473272"/>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212652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7_Subtitel en titel op lege 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p:nvSpPr>
        <p:spPr bwMode="auto">
          <a:xfrm>
            <a:off x="0" y="181"/>
            <a:ext cx="4572000" cy="685764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0609" y="3177214"/>
            <a:ext cx="2530785" cy="503575"/>
          </a:xfrm>
          <a:prstGeom prst="rect">
            <a:avLst/>
          </a:prstGeom>
        </p:spPr>
      </p:pic>
      <p:sp>
        <p:nvSpPr>
          <p:cNvPr id="6" name="Tijdelijke aanduiding voor afbeelding 5">
            <a:extLst>
              <a:ext uri="{FF2B5EF4-FFF2-40B4-BE49-F238E27FC236}">
                <a16:creationId xmlns:a16="http://schemas.microsoft.com/office/drawing/2014/main" id="{714D887F-FEEF-4E42-AF17-44A3330AC975}"/>
              </a:ext>
            </a:extLst>
          </p:cNvPr>
          <p:cNvSpPr>
            <a:spLocks noGrp="1"/>
          </p:cNvSpPr>
          <p:nvPr>
            <p:ph type="pic" sz="quarter" idx="10" hasCustomPrompt="1"/>
          </p:nvPr>
        </p:nvSpPr>
        <p:spPr>
          <a:xfrm>
            <a:off x="4572000" y="0"/>
            <a:ext cx="4572000" cy="6858000"/>
          </a:xfrm>
        </p:spPr>
        <p:txBody>
          <a:bodyPr tIns="1980000"/>
          <a:lstStyle>
            <a:lvl1pPr marL="0" indent="0" algn="ctr">
              <a:buFontTx/>
              <a:buNone/>
              <a:defRPr>
                <a:solidFill>
                  <a:schemeClr val="bg1">
                    <a:lumMod val="65000"/>
                  </a:schemeClr>
                </a:solidFill>
              </a:defRPr>
            </a:lvl1pPr>
          </a:lstStyle>
          <a:p>
            <a:r>
              <a:rPr lang="nl-NL"/>
              <a:t>Voeg een afbeelding toe via het pictogram</a:t>
            </a:r>
          </a:p>
        </p:txBody>
      </p:sp>
      <p:sp>
        <p:nvSpPr>
          <p:cNvPr id="7" name="Tijdelijke aanduiding voor dianummer 5">
            <a:extLst>
              <a:ext uri="{FF2B5EF4-FFF2-40B4-BE49-F238E27FC236}">
                <a16:creationId xmlns:a16="http://schemas.microsoft.com/office/drawing/2014/main" id="{EEB1F6C3-5D97-4C91-A4F6-C3D59A95AC25}"/>
              </a:ext>
            </a:extLst>
          </p:cNvPr>
          <p:cNvSpPr>
            <a:spLocks noGrp="1"/>
          </p:cNvSpPr>
          <p:nvPr>
            <p:ph type="sldNum" sz="quarter" idx="12"/>
          </p:nvPr>
        </p:nvSpPr>
        <p:spPr>
          <a:xfrm>
            <a:off x="8460432" y="6498467"/>
            <a:ext cx="277900" cy="206539"/>
          </a:xfrm>
        </p:spPr>
        <p:txBody>
          <a:bodyPr/>
          <a:lstStyle>
            <a:lvl1pPr>
              <a:defRPr>
                <a:solidFill>
                  <a:schemeClr val="accent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E30130A0-E7E8-4C1D-B391-07AAD5BA3835}"/>
              </a:ext>
            </a:extLst>
          </p:cNvPr>
          <p:cNvSpPr txBox="1"/>
          <p:nvPr userDrawn="1"/>
        </p:nvSpPr>
        <p:spPr bwMode="auto">
          <a:xfrm>
            <a:off x="5251804" y="6473272"/>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Intern vertrouwelijk</a:t>
            </a:r>
            <a:endParaRPr lang="nl-NL" sz="800" b="1" kern="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2312328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8_Subtitel en titel op lege dia">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p:nvSpPr>
        <p:spPr bwMode="auto">
          <a:xfrm>
            <a:off x="4572000" y="360"/>
            <a:ext cx="4572000" cy="685764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2609" y="3177393"/>
            <a:ext cx="2530785" cy="503575"/>
          </a:xfrm>
          <a:prstGeom prst="rect">
            <a:avLst/>
          </a:prstGeom>
        </p:spPr>
      </p:pic>
      <p:sp>
        <p:nvSpPr>
          <p:cNvPr id="6" name="Tijdelijke aanduiding voor afbeelding 5">
            <a:extLst>
              <a:ext uri="{FF2B5EF4-FFF2-40B4-BE49-F238E27FC236}">
                <a16:creationId xmlns:a16="http://schemas.microsoft.com/office/drawing/2014/main" id="{714D887F-FEEF-4E42-AF17-44A3330AC975}"/>
              </a:ext>
            </a:extLst>
          </p:cNvPr>
          <p:cNvSpPr>
            <a:spLocks noGrp="1"/>
          </p:cNvSpPr>
          <p:nvPr>
            <p:ph type="pic" sz="quarter" idx="10" hasCustomPrompt="1"/>
          </p:nvPr>
        </p:nvSpPr>
        <p:spPr>
          <a:xfrm>
            <a:off x="0" y="0"/>
            <a:ext cx="4572000" cy="6858000"/>
          </a:xfrm>
        </p:spPr>
        <p:txBody>
          <a:bodyPr tIns="1980000"/>
          <a:lstStyle>
            <a:lvl1pPr marL="0" indent="0" algn="ctr">
              <a:buFontTx/>
              <a:buNone/>
              <a:defRPr>
                <a:solidFill>
                  <a:schemeClr val="bg1">
                    <a:lumMod val="65000"/>
                  </a:schemeClr>
                </a:solidFill>
              </a:defRPr>
            </a:lvl1pPr>
          </a:lstStyle>
          <a:p>
            <a:r>
              <a:rPr lang="nl-NL"/>
              <a:t>Voeg een afbeelding toe via het pictogram</a:t>
            </a:r>
          </a:p>
        </p:txBody>
      </p:sp>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a:off x="8460432" y="6498467"/>
            <a:ext cx="277900" cy="206539"/>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a:off x="5251804" y="6473272"/>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5492772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lide zonder opmaa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146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3_Subtitel en titel op lege dia">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0966FAD-FF33-4152-A6C7-BBC902446E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165" y="2933774"/>
            <a:ext cx="4977673" cy="990453"/>
          </a:xfrm>
          <a:prstGeom prst="rect">
            <a:avLst/>
          </a:prstGeom>
        </p:spPr>
      </p:pic>
      <p:sp>
        <p:nvSpPr>
          <p:cNvPr id="4" name="Tijdelijke aanduiding voor tekst 3">
            <a:extLst>
              <a:ext uri="{FF2B5EF4-FFF2-40B4-BE49-F238E27FC236}">
                <a16:creationId xmlns:a16="http://schemas.microsoft.com/office/drawing/2014/main" id="{394B8D60-5A8B-46C0-9AFB-BA52B2B28C40}"/>
              </a:ext>
            </a:extLst>
          </p:cNvPr>
          <p:cNvSpPr>
            <a:spLocks noGrp="1"/>
          </p:cNvSpPr>
          <p:nvPr>
            <p:ph type="body" sz="quarter" idx="10" hasCustomPrompt="1"/>
          </p:nvPr>
        </p:nvSpPr>
        <p:spPr>
          <a:xfrm>
            <a:off x="539751" y="4197351"/>
            <a:ext cx="7993063" cy="584775"/>
          </a:xfrm>
        </p:spPr>
        <p:txBody>
          <a:bodyPr>
            <a:spAutoFit/>
          </a:bodyPr>
          <a:lstStyle>
            <a:lvl1pPr marL="0" indent="0" algn="ctr">
              <a:buNone/>
              <a:defRPr sz="3200"/>
            </a:lvl1pPr>
          </a:lstStyle>
          <a:p>
            <a:pPr lvl="0"/>
            <a:r>
              <a:rPr lang="nl-NL"/>
              <a:t>[Subtitel]</a:t>
            </a:r>
          </a:p>
        </p:txBody>
      </p:sp>
    </p:spTree>
    <p:extLst>
      <p:ext uri="{BB962C8B-B14F-4D97-AF65-F5344CB8AC3E}">
        <p14:creationId xmlns:p14="http://schemas.microsoft.com/office/powerpoint/2010/main" val="2263136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4_Subtitel en titel op lege dia">
    <p:bg>
      <p:bgPr>
        <a:solidFill>
          <a:schemeClr val="tx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0966FAD-FF33-4152-A6C7-BBC902446E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165" y="2933774"/>
            <a:ext cx="4977673" cy="990453"/>
          </a:xfrm>
          <a:prstGeom prst="rect">
            <a:avLst/>
          </a:prstGeom>
        </p:spPr>
      </p:pic>
    </p:spTree>
    <p:extLst>
      <p:ext uri="{BB962C8B-B14F-4D97-AF65-F5344CB8AC3E}">
        <p14:creationId xmlns:p14="http://schemas.microsoft.com/office/powerpoint/2010/main" val="37174166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10_Subtitel en titel op lege dia">
    <p:bg>
      <p:bgPr>
        <a:solidFill>
          <a:schemeClr val="tx1"/>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0966FAD-FF33-4152-A6C7-BBC902446E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83165" y="2933774"/>
            <a:ext cx="4977673" cy="990453"/>
          </a:xfrm>
          <a:prstGeom prst="rect">
            <a:avLst/>
          </a:prstGeom>
        </p:spPr>
      </p:pic>
      <p:sp>
        <p:nvSpPr>
          <p:cNvPr id="4" name="Tijdelijke aanduiding voor tekst 3">
            <a:extLst>
              <a:ext uri="{FF2B5EF4-FFF2-40B4-BE49-F238E27FC236}">
                <a16:creationId xmlns:a16="http://schemas.microsoft.com/office/drawing/2014/main" id="{0AB3A90B-DE9C-4C58-BD91-77F8F2B31898}"/>
              </a:ext>
            </a:extLst>
          </p:cNvPr>
          <p:cNvSpPr>
            <a:spLocks noGrp="1"/>
          </p:cNvSpPr>
          <p:nvPr>
            <p:ph type="body" sz="quarter" idx="10" hasCustomPrompt="1"/>
          </p:nvPr>
        </p:nvSpPr>
        <p:spPr>
          <a:xfrm>
            <a:off x="539552" y="4677834"/>
            <a:ext cx="8064896" cy="1055423"/>
          </a:xfrm>
        </p:spPr>
        <p:txBody>
          <a:bodyPr/>
          <a:lstStyle>
            <a:lvl1pPr marL="0" marR="0" indent="0" algn="ctr" defTabSz="704150" rtl="0" eaLnBrk="1" fontAlgn="base" latinLnBrk="0" hangingPunct="1">
              <a:lnSpc>
                <a:spcPct val="100000"/>
              </a:lnSpc>
              <a:spcBef>
                <a:spcPts val="0"/>
              </a:spcBef>
              <a:spcAft>
                <a:spcPts val="337"/>
              </a:spcAft>
              <a:buClrTx/>
              <a:buSzTx/>
              <a:buFont typeface="Arial" panose="020B0604020202020204" pitchFamily="34" charset="0"/>
              <a:buNone/>
              <a:tabLst/>
              <a:defRPr lang="af-ZA" sz="1400" b="0" smtClean="0">
                <a:solidFill>
                  <a:schemeClr val="bg1"/>
                </a:solidFill>
                <a:effectLst/>
                <a:latin typeface="+mn-lt"/>
              </a:defRPr>
            </a:lvl1pPr>
          </a:lstStyle>
          <a:p>
            <a:pPr lvl="0"/>
            <a:r>
              <a:rPr lang="nl-NL"/>
              <a:t>Berenschot Groep B.V.   |   Europalaan 40, 3526 KS  Utrecht   |   Postbus 8039, 3503 RA  Utrecht   </a:t>
            </a:r>
            <a:br>
              <a:rPr lang="nl-NL"/>
            </a:br>
            <a:r>
              <a:rPr lang="nl-NL"/>
              <a:t>030 2 916 916   |   www.berenschot.nl   |   KVK 30155100 Utrecht  </a:t>
            </a:r>
            <a:br>
              <a:rPr lang="nl-NL"/>
            </a:br>
            <a:r>
              <a:rPr lang="nl-NL"/>
              <a:t>Berenschot is aangesloten bij E-I Consulting Group</a:t>
            </a:r>
          </a:p>
          <a:p>
            <a:pPr lvl="0"/>
            <a:endParaRPr lang="nl-NL"/>
          </a:p>
        </p:txBody>
      </p:sp>
    </p:spTree>
    <p:extLst>
      <p:ext uri="{BB962C8B-B14F-4D97-AF65-F5344CB8AC3E}">
        <p14:creationId xmlns:p14="http://schemas.microsoft.com/office/powerpoint/2010/main" val="10065149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Nederland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p:nvSpPr>
        <p:spPr bwMode="auto">
          <a:xfrm>
            <a:off x="4572000" y="0"/>
            <a:ext cx="4572000" cy="6864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2609" y="3177393"/>
            <a:ext cx="2530785" cy="503575"/>
          </a:xfrm>
          <a:prstGeom prst="rect">
            <a:avLst/>
          </a:prstGeom>
        </p:spPr>
      </p:pic>
      <p:sp>
        <p:nvSpPr>
          <p:cNvPr id="6" name="Tijdelijke aanduiding voor afbeelding 5">
            <a:extLst>
              <a:ext uri="{FF2B5EF4-FFF2-40B4-BE49-F238E27FC236}">
                <a16:creationId xmlns:a16="http://schemas.microsoft.com/office/drawing/2014/main" id="{714D887F-FEEF-4E42-AF17-44A3330AC975}"/>
              </a:ext>
            </a:extLst>
          </p:cNvPr>
          <p:cNvSpPr>
            <a:spLocks noGrp="1"/>
          </p:cNvSpPr>
          <p:nvPr>
            <p:ph type="pic" sz="quarter" idx="10" hasCustomPrompt="1"/>
          </p:nvPr>
        </p:nvSpPr>
        <p:spPr>
          <a:xfrm>
            <a:off x="0" y="0"/>
            <a:ext cx="4572000" cy="6864000"/>
          </a:xfrm>
          <a:blipFill>
            <a:blip r:embed="rId4"/>
            <a:stretch>
              <a:fillRect/>
            </a:stretch>
          </a:blipFill>
        </p:spPr>
        <p:txBody>
          <a:bodyPr tIns="5472000"/>
          <a:lstStyle>
            <a:lvl1pPr marL="0" indent="0" algn="ctr">
              <a:buFontTx/>
              <a:buNone/>
              <a:defRPr sz="1400" b="0" i="0" u="none">
                <a:solidFill>
                  <a:schemeClr val="bg1">
                    <a:lumMod val="50000"/>
                  </a:schemeClr>
                </a:solidFill>
                <a:effectLst/>
                <a:latin typeface="+mn-lt"/>
                <a:cs typeface="Segoe UI" panose="020B0502040204020203" pitchFamily="34" charset="0"/>
              </a:defRPr>
            </a:lvl1pPr>
          </a:lstStyle>
          <a:p>
            <a:r>
              <a:rPr lang="nl-NL"/>
              <a:t>Voeg een afbeelding toe via het pictogram</a:t>
            </a:r>
          </a:p>
        </p:txBody>
      </p:sp>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a:off x="8460432" y="6498467"/>
            <a:ext cx="277900" cy="206539"/>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a:off x="5251804" y="6473272"/>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a:solidFill>
                <a:schemeClr val="bg1"/>
              </a:solidFill>
              <a:latin typeface="+mj-lt"/>
              <a:cs typeface="Arial" panose="020B0604020202020204" pitchFamily="34" charset="0"/>
            </a:endParaRPr>
          </a:p>
        </p:txBody>
      </p:sp>
      <p:sp>
        <p:nvSpPr>
          <p:cNvPr id="15" name="Tekstvak 14">
            <a:extLst>
              <a:ext uri="{FF2B5EF4-FFF2-40B4-BE49-F238E27FC236}">
                <a16:creationId xmlns:a16="http://schemas.microsoft.com/office/drawing/2014/main" id="{0ECDE6A4-1920-4469-B57E-1656F1B990C2}"/>
              </a:ext>
            </a:extLst>
          </p:cNvPr>
          <p:cNvSpPr txBox="1"/>
          <p:nvPr userDrawn="1"/>
        </p:nvSpPr>
        <p:spPr bwMode="auto">
          <a:xfrm>
            <a:off x="4920992" y="4388957"/>
            <a:ext cx="3878300" cy="996033"/>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ctr"/>
            <a:r>
              <a:rPr lang="nl-NL" sz="2000" b="0">
                <a:solidFill>
                  <a:schemeClr val="bg1"/>
                </a:solidFill>
                <a:latin typeface="+mj-lt"/>
              </a:rPr>
              <a:t>www.berenschot.nl</a:t>
            </a:r>
            <a:br>
              <a:rPr lang="nl-NL" sz="2000" b="0">
                <a:solidFill>
                  <a:schemeClr val="bg1"/>
                </a:solidFill>
                <a:latin typeface="+mj-lt"/>
              </a:rPr>
            </a:br>
            <a:r>
              <a:rPr lang="nl-NL" sz="2000" b="0">
                <a:solidFill>
                  <a:schemeClr val="bg1"/>
                </a:solidFill>
                <a:latin typeface="+mj-lt"/>
              </a:rPr>
              <a:t> /berenschot</a:t>
            </a:r>
            <a:br>
              <a:rPr lang="nl-NL" sz="2000" b="0">
                <a:solidFill>
                  <a:schemeClr val="bg1"/>
                </a:solidFill>
                <a:latin typeface="+mj-lt"/>
              </a:rPr>
            </a:br>
            <a:endParaRPr lang="nl-NL" sz="2000" kern="0">
              <a:latin typeface="+mj-lt"/>
              <a:cs typeface="Arial" panose="020B0604020202020204" pitchFamily="34" charset="0"/>
            </a:endParaRPr>
          </a:p>
        </p:txBody>
      </p:sp>
      <p:pic>
        <p:nvPicPr>
          <p:cNvPr id="14" name="Picture 2" descr="Afbeeldingsresultaat voor linkedin logo png wit">
            <a:extLst>
              <a:ext uri="{FF2B5EF4-FFF2-40B4-BE49-F238E27FC236}">
                <a16:creationId xmlns:a16="http://schemas.microsoft.com/office/drawing/2014/main" id="{A64CBCDA-C0C4-45B2-86FC-10F8BEF038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970102" y="4945507"/>
            <a:ext cx="230772" cy="30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3215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act Engel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userDrawn="1"/>
        </p:nvSpPr>
        <p:spPr bwMode="auto">
          <a:xfrm>
            <a:off x="4572000" y="0"/>
            <a:ext cx="4572000" cy="6864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92609" y="3177393"/>
            <a:ext cx="2530785" cy="503575"/>
          </a:xfrm>
          <a:prstGeom prst="rect">
            <a:avLst/>
          </a:prstGeom>
        </p:spPr>
      </p:pic>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a:off x="8460432" y="6498467"/>
            <a:ext cx="277900" cy="206539"/>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a:off x="5251804" y="6473272"/>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a:solidFill>
                <a:schemeClr val="bg1"/>
              </a:solidFill>
              <a:latin typeface="+mj-lt"/>
              <a:cs typeface="Arial" panose="020B0604020202020204" pitchFamily="34" charset="0"/>
            </a:endParaRPr>
          </a:p>
        </p:txBody>
      </p:sp>
      <p:sp>
        <p:nvSpPr>
          <p:cNvPr id="10" name="Tekstvak 9">
            <a:extLst>
              <a:ext uri="{FF2B5EF4-FFF2-40B4-BE49-F238E27FC236}">
                <a16:creationId xmlns:a16="http://schemas.microsoft.com/office/drawing/2014/main" id="{454C38D1-AB43-45B9-9E3A-278997D8DFD5}"/>
              </a:ext>
            </a:extLst>
          </p:cNvPr>
          <p:cNvSpPr txBox="1"/>
          <p:nvPr userDrawn="1"/>
        </p:nvSpPr>
        <p:spPr bwMode="auto">
          <a:xfrm>
            <a:off x="4920992" y="4388957"/>
            <a:ext cx="3878300" cy="996033"/>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ctr"/>
            <a:r>
              <a:rPr lang="nl-NL" sz="2000" b="0">
                <a:solidFill>
                  <a:schemeClr val="bg1"/>
                </a:solidFill>
                <a:latin typeface="+mj-lt"/>
              </a:rPr>
              <a:t>www.berenschot.com</a:t>
            </a:r>
            <a:br>
              <a:rPr lang="nl-NL" sz="2000" b="0">
                <a:solidFill>
                  <a:schemeClr val="bg1"/>
                </a:solidFill>
                <a:latin typeface="+mj-lt"/>
              </a:rPr>
            </a:br>
            <a:r>
              <a:rPr lang="nl-NL" sz="2000" b="0">
                <a:solidFill>
                  <a:schemeClr val="bg1"/>
                </a:solidFill>
                <a:latin typeface="+mj-lt"/>
              </a:rPr>
              <a:t> /berenschot</a:t>
            </a:r>
            <a:br>
              <a:rPr lang="nl-NL" sz="2000" b="0">
                <a:solidFill>
                  <a:schemeClr val="bg1"/>
                </a:solidFill>
                <a:latin typeface="+mj-lt"/>
              </a:rPr>
            </a:br>
            <a:endParaRPr lang="nl-NL" sz="2000" kern="0">
              <a:latin typeface="+mj-lt"/>
              <a:cs typeface="Arial" panose="020B0604020202020204" pitchFamily="34" charset="0"/>
            </a:endParaRPr>
          </a:p>
        </p:txBody>
      </p:sp>
      <p:pic>
        <p:nvPicPr>
          <p:cNvPr id="11" name="Picture 2" descr="Afbeeldingsresultaat voor linkedin logo png wit">
            <a:extLst>
              <a:ext uri="{FF2B5EF4-FFF2-40B4-BE49-F238E27FC236}">
                <a16:creationId xmlns:a16="http://schemas.microsoft.com/office/drawing/2014/main" id="{1F8B5B71-302D-450F-AB62-15EE471D5A0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970102" y="4945507"/>
            <a:ext cx="230772" cy="307696"/>
          </a:xfrm>
          <a:prstGeom prst="rect">
            <a:avLst/>
          </a:prstGeom>
          <a:noFill/>
          <a:extLst>
            <a:ext uri="{909E8E84-426E-40DD-AFC4-6F175D3DCCD1}">
              <a14:hiddenFill xmlns:a14="http://schemas.microsoft.com/office/drawing/2010/main">
                <a:solidFill>
                  <a:srgbClr val="FFFFFF"/>
                </a:solidFill>
              </a14:hiddenFill>
            </a:ext>
          </a:extLst>
        </p:spPr>
      </p:pic>
      <p:sp>
        <p:nvSpPr>
          <p:cNvPr id="13" name="Tijdelijke aanduiding voor afbeelding 5">
            <a:extLst>
              <a:ext uri="{FF2B5EF4-FFF2-40B4-BE49-F238E27FC236}">
                <a16:creationId xmlns:a16="http://schemas.microsoft.com/office/drawing/2014/main" id="{809082C5-8BB1-46F3-B8F1-05428B01E890}"/>
              </a:ext>
            </a:extLst>
          </p:cNvPr>
          <p:cNvSpPr>
            <a:spLocks noGrp="1"/>
          </p:cNvSpPr>
          <p:nvPr>
            <p:ph type="pic" sz="quarter" idx="10" hasCustomPrompt="1"/>
          </p:nvPr>
        </p:nvSpPr>
        <p:spPr>
          <a:xfrm>
            <a:off x="0" y="0"/>
            <a:ext cx="4572000" cy="6864000"/>
          </a:xfrm>
          <a:blipFill>
            <a:blip r:embed="rId5"/>
            <a:stretch>
              <a:fillRect/>
            </a:stretch>
          </a:blipFill>
        </p:spPr>
        <p:txBody>
          <a:bodyPr tIns="5472000"/>
          <a:lstStyle>
            <a:lvl1pPr marL="0" indent="0" algn="ctr">
              <a:buFontTx/>
              <a:buNone/>
              <a:defRPr sz="1400" b="0" i="0" u="none">
                <a:solidFill>
                  <a:schemeClr val="bg1">
                    <a:lumMod val="50000"/>
                  </a:schemeClr>
                </a:solidFill>
                <a:effectLst/>
                <a:latin typeface="+mn-lt"/>
                <a:cs typeface="Segoe UI" panose="020B0502040204020203" pitchFamily="34" charset="0"/>
              </a:defRPr>
            </a:lvl1pPr>
          </a:lstStyle>
          <a:p>
            <a:r>
              <a:rPr lang="nl-NL"/>
              <a:t>Voeg een afbeelding toe via het pictogram</a:t>
            </a:r>
          </a:p>
        </p:txBody>
      </p:sp>
    </p:spTree>
    <p:extLst>
      <p:ext uri="{BB962C8B-B14F-4D97-AF65-F5344CB8AC3E}">
        <p14:creationId xmlns:p14="http://schemas.microsoft.com/office/powerpoint/2010/main" val="27035450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Achterkant A5-boekje Nederland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userDrawn="1"/>
        </p:nvSpPr>
        <p:spPr bwMode="auto">
          <a:xfrm>
            <a:off x="0" y="0"/>
            <a:ext cx="4572000" cy="6864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22593" y="1028733"/>
            <a:ext cx="2530785" cy="503575"/>
          </a:xfrm>
          <a:prstGeom prst="rect">
            <a:avLst/>
          </a:prstGeom>
        </p:spPr>
      </p:pic>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rot="10800000">
            <a:off x="344405" y="285627"/>
            <a:ext cx="277900" cy="206539"/>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rot="10800000">
            <a:off x="681788" y="293067"/>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a:solidFill>
                <a:schemeClr val="bg1"/>
              </a:solidFill>
              <a:latin typeface="+mj-lt"/>
              <a:cs typeface="Arial" panose="020B0604020202020204" pitchFamily="34" charset="0"/>
            </a:endParaRPr>
          </a:p>
        </p:txBody>
      </p:sp>
      <p:pic>
        <p:nvPicPr>
          <p:cNvPr id="5" name="Afbeelding 4">
            <a:extLst>
              <a:ext uri="{FF2B5EF4-FFF2-40B4-BE49-F238E27FC236}">
                <a16:creationId xmlns:a16="http://schemas.microsoft.com/office/drawing/2014/main" id="{593C2563-868A-4F35-8C5B-15317ADE9A0D}"/>
              </a:ext>
            </a:extLst>
          </p:cNvPr>
          <p:cNvPicPr>
            <a:picLocks noChangeAspect="1"/>
          </p:cNvPicPr>
          <p:nvPr userDrawn="1"/>
        </p:nvPicPr>
        <p:blipFill>
          <a:blip r:embed="rId4"/>
          <a:stretch>
            <a:fillRect/>
          </a:stretch>
        </p:blipFill>
        <p:spPr>
          <a:xfrm rot="10800000">
            <a:off x="4572000" y="0"/>
            <a:ext cx="4572000" cy="6862064"/>
          </a:xfrm>
          <a:prstGeom prst="rect">
            <a:avLst/>
          </a:prstGeom>
        </p:spPr>
      </p:pic>
      <p:sp>
        <p:nvSpPr>
          <p:cNvPr id="11" name="Titel 2">
            <a:extLst>
              <a:ext uri="{FF2B5EF4-FFF2-40B4-BE49-F238E27FC236}">
                <a16:creationId xmlns:a16="http://schemas.microsoft.com/office/drawing/2014/main" id="{8EB3C490-9872-4C79-AF93-EB6F1488A5F0}"/>
              </a:ext>
            </a:extLst>
          </p:cNvPr>
          <p:cNvSpPr txBox="1">
            <a:spLocks/>
          </p:cNvSpPr>
          <p:nvPr userDrawn="1"/>
        </p:nvSpPr>
        <p:spPr>
          <a:xfrm rot="10800000">
            <a:off x="5113534" y="356747"/>
            <a:ext cx="3490914" cy="2016363"/>
          </a:xfrm>
          <a:prstGeom prst="rect">
            <a:avLst/>
          </a:prstGeom>
          <a:solidFill>
            <a:schemeClr val="tx1">
              <a:alpha val="80000"/>
            </a:schemeClr>
          </a:solidFill>
        </p:spPr>
        <p:txBody>
          <a:bodyPr vert="horz" lIns="91440" tIns="45720" rIns="91440" bIns="45720" rtlCol="0" anchor="ctr">
            <a:noAutofit/>
          </a:bodyPr>
          <a:lstStyle>
            <a:lvl1pPr algn="l" defTabSz="704150" rtl="0" eaLnBrk="1" fontAlgn="base" hangingPunct="1">
              <a:lnSpc>
                <a:spcPct val="100000"/>
              </a:lnSpc>
              <a:spcBef>
                <a:spcPct val="0"/>
              </a:spcBef>
              <a:spcAft>
                <a:spcPct val="0"/>
              </a:spcAft>
              <a:buClr>
                <a:srgbClr val="1A3877"/>
              </a:buClr>
              <a:defRPr sz="2000" b="1" i="0" baseline="0">
                <a:solidFill>
                  <a:srgbClr val="1A3877"/>
                </a:solidFill>
                <a:latin typeface="+mj-lt"/>
                <a:ea typeface="+mj-ea"/>
                <a:cs typeface="+mj-cs"/>
              </a:defRPr>
            </a:lvl1pPr>
            <a:lvl2pPr algn="l" defTabSz="704150" rtl="0" eaLnBrk="1" fontAlgn="base" hangingPunct="1">
              <a:lnSpc>
                <a:spcPct val="117000"/>
              </a:lnSpc>
              <a:spcBef>
                <a:spcPct val="0"/>
              </a:spcBef>
              <a:spcAft>
                <a:spcPct val="0"/>
              </a:spcAft>
              <a:defRPr sz="1769" b="1">
                <a:solidFill>
                  <a:schemeClr val="tx1"/>
                </a:solidFill>
                <a:latin typeface="Arial" charset="0"/>
              </a:defRPr>
            </a:lvl2pPr>
            <a:lvl3pPr algn="l" defTabSz="704150" rtl="0" eaLnBrk="1" fontAlgn="base" hangingPunct="1">
              <a:lnSpc>
                <a:spcPct val="117000"/>
              </a:lnSpc>
              <a:spcBef>
                <a:spcPct val="0"/>
              </a:spcBef>
              <a:spcAft>
                <a:spcPct val="0"/>
              </a:spcAft>
              <a:defRPr sz="1769" b="1">
                <a:solidFill>
                  <a:schemeClr val="tx1"/>
                </a:solidFill>
                <a:latin typeface="Arial" charset="0"/>
              </a:defRPr>
            </a:lvl3pPr>
            <a:lvl4pPr algn="l" defTabSz="704150" rtl="0" eaLnBrk="1" fontAlgn="base" hangingPunct="1">
              <a:lnSpc>
                <a:spcPct val="117000"/>
              </a:lnSpc>
              <a:spcBef>
                <a:spcPct val="0"/>
              </a:spcBef>
              <a:spcAft>
                <a:spcPct val="0"/>
              </a:spcAft>
              <a:defRPr sz="1769" b="1">
                <a:solidFill>
                  <a:schemeClr val="tx1"/>
                </a:solidFill>
                <a:latin typeface="Arial" charset="0"/>
              </a:defRPr>
            </a:lvl4pPr>
            <a:lvl5pPr algn="l" defTabSz="704150" rtl="0" eaLnBrk="1" fontAlgn="base" hangingPunct="1">
              <a:lnSpc>
                <a:spcPct val="117000"/>
              </a:lnSpc>
              <a:spcBef>
                <a:spcPct val="0"/>
              </a:spcBef>
              <a:spcAft>
                <a:spcPct val="0"/>
              </a:spcAft>
              <a:defRPr sz="1769" b="1">
                <a:solidFill>
                  <a:schemeClr val="tx1"/>
                </a:solidFill>
                <a:latin typeface="Arial" charset="0"/>
              </a:defRPr>
            </a:lvl5pPr>
            <a:lvl6pPr marL="256378" algn="l" defTabSz="704150" rtl="0" eaLnBrk="1" fontAlgn="base" hangingPunct="1">
              <a:lnSpc>
                <a:spcPct val="117000"/>
              </a:lnSpc>
              <a:spcBef>
                <a:spcPct val="0"/>
              </a:spcBef>
              <a:spcAft>
                <a:spcPct val="0"/>
              </a:spcAft>
              <a:defRPr sz="1769" b="1">
                <a:solidFill>
                  <a:schemeClr val="tx1"/>
                </a:solidFill>
                <a:latin typeface="Arial" charset="0"/>
              </a:defRPr>
            </a:lvl6pPr>
            <a:lvl7pPr marL="512756" algn="l" defTabSz="704150" rtl="0" eaLnBrk="1" fontAlgn="base" hangingPunct="1">
              <a:lnSpc>
                <a:spcPct val="117000"/>
              </a:lnSpc>
              <a:spcBef>
                <a:spcPct val="0"/>
              </a:spcBef>
              <a:spcAft>
                <a:spcPct val="0"/>
              </a:spcAft>
              <a:defRPr sz="1769" b="1">
                <a:solidFill>
                  <a:schemeClr val="tx1"/>
                </a:solidFill>
                <a:latin typeface="Arial" charset="0"/>
              </a:defRPr>
            </a:lvl7pPr>
            <a:lvl8pPr marL="769134" algn="l" defTabSz="704150" rtl="0" eaLnBrk="1" fontAlgn="base" hangingPunct="1">
              <a:lnSpc>
                <a:spcPct val="117000"/>
              </a:lnSpc>
              <a:spcBef>
                <a:spcPct val="0"/>
              </a:spcBef>
              <a:spcAft>
                <a:spcPct val="0"/>
              </a:spcAft>
              <a:defRPr sz="1769" b="1">
                <a:solidFill>
                  <a:schemeClr val="tx1"/>
                </a:solidFill>
                <a:latin typeface="Arial" charset="0"/>
              </a:defRPr>
            </a:lvl8pPr>
            <a:lvl9pPr marL="1025512" algn="l" defTabSz="704150" rtl="0" eaLnBrk="1" fontAlgn="base" hangingPunct="1">
              <a:lnSpc>
                <a:spcPct val="117000"/>
              </a:lnSpc>
              <a:spcBef>
                <a:spcPct val="0"/>
              </a:spcBef>
              <a:spcAft>
                <a:spcPct val="0"/>
              </a:spcAft>
              <a:defRPr sz="1769" b="1">
                <a:solidFill>
                  <a:schemeClr val="tx1"/>
                </a:solidFill>
                <a:latin typeface="Arial" charset="0"/>
              </a:defRPr>
            </a:lvl9pPr>
          </a:lstStyle>
          <a:p>
            <a:pPr algn="ctr"/>
            <a:r>
              <a:rPr lang="nl-NL" sz="1300" b="0" kern="0">
                <a:solidFill>
                  <a:schemeClr val="bg1"/>
                </a:solidFill>
                <a:latin typeface="+mj-lt"/>
              </a:rPr>
              <a:t>Berenschot Groep B.V.</a:t>
            </a:r>
          </a:p>
          <a:p>
            <a:pPr algn="ctr"/>
            <a:r>
              <a:rPr lang="nl-NL" sz="1100" b="0" kern="0">
                <a:solidFill>
                  <a:schemeClr val="bg1"/>
                </a:solidFill>
                <a:latin typeface="+mn-lt"/>
              </a:rPr>
              <a:t>Europalaan 40, 3526 KS Utrecht</a:t>
            </a:r>
          </a:p>
          <a:p>
            <a:pPr algn="ctr"/>
            <a:r>
              <a:rPr lang="nl-NL" sz="1100" b="0" kern="0">
                <a:solidFill>
                  <a:schemeClr val="bg1"/>
                </a:solidFill>
                <a:latin typeface="+mn-lt"/>
              </a:rPr>
              <a:t>Postbus 8039, 3503 RA Utrecht</a:t>
            </a:r>
          </a:p>
          <a:p>
            <a:pPr algn="ctr"/>
            <a:r>
              <a:rPr lang="nl-NL" sz="1100" b="0" kern="0">
                <a:solidFill>
                  <a:schemeClr val="bg1"/>
                </a:solidFill>
                <a:latin typeface="+mn-lt"/>
              </a:rPr>
              <a:t>030 2 916 916</a:t>
            </a:r>
            <a:br>
              <a:rPr lang="nl-NL" sz="1100" b="0" kern="0">
                <a:solidFill>
                  <a:schemeClr val="bg1"/>
                </a:solidFill>
                <a:latin typeface="+mn-lt"/>
              </a:rPr>
            </a:br>
            <a:endParaRPr lang="nl-NL" sz="1100" b="0" kern="0">
              <a:solidFill>
                <a:schemeClr val="bg1"/>
              </a:solidFill>
              <a:latin typeface="+mn-lt"/>
            </a:endParaRPr>
          </a:p>
          <a:p>
            <a:pPr algn="ctr"/>
            <a:r>
              <a:rPr lang="nl-NL" sz="1200" b="0" kern="0">
                <a:solidFill>
                  <a:schemeClr val="bg1"/>
                </a:solidFill>
                <a:latin typeface="+mn-lt"/>
              </a:rPr>
              <a:t>www.berenschot.nl</a:t>
            </a:r>
            <a:br>
              <a:rPr lang="nl-NL" sz="1200" b="0" kern="0">
                <a:solidFill>
                  <a:schemeClr val="bg1"/>
                </a:solidFill>
                <a:latin typeface="+mn-lt"/>
              </a:rPr>
            </a:br>
            <a:r>
              <a:rPr lang="nl-NL" sz="1200" b="0" kern="0">
                <a:solidFill>
                  <a:schemeClr val="bg1"/>
                </a:solidFill>
                <a:latin typeface="+mn-lt"/>
              </a:rPr>
              <a:t>      /</a:t>
            </a:r>
            <a:r>
              <a:rPr lang="nl-NL" sz="1200" b="0" kern="0" err="1">
                <a:solidFill>
                  <a:schemeClr val="bg1"/>
                </a:solidFill>
                <a:latin typeface="+mn-lt"/>
              </a:rPr>
              <a:t>berenschot</a:t>
            </a:r>
            <a:endParaRPr lang="nl-NL" sz="1200" b="0" kern="0">
              <a:solidFill>
                <a:schemeClr val="bg1"/>
              </a:solidFill>
              <a:latin typeface="+mn-lt"/>
            </a:endParaRPr>
          </a:p>
        </p:txBody>
      </p:sp>
      <p:pic>
        <p:nvPicPr>
          <p:cNvPr id="14" name="Picture 2" descr="Afbeeldingsresultaat voor linkedin logo png wit">
            <a:extLst>
              <a:ext uri="{FF2B5EF4-FFF2-40B4-BE49-F238E27FC236}">
                <a16:creationId xmlns:a16="http://schemas.microsoft.com/office/drawing/2014/main" id="{A64CBCDA-C0C4-45B2-86FC-10F8BEF038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0800000">
            <a:off x="7127427" y="566631"/>
            <a:ext cx="126000" cy="16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0197943C-0508-4C2D-820C-5F8237487995}"/>
              </a:ext>
            </a:extLst>
          </p:cNvPr>
          <p:cNvSpPr txBox="1"/>
          <p:nvPr userDrawn="1"/>
        </p:nvSpPr>
        <p:spPr bwMode="auto">
          <a:xfrm rot="10800000">
            <a:off x="213736" y="3133245"/>
            <a:ext cx="4104456" cy="2257917"/>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1400">
                <a:solidFill>
                  <a:schemeClr val="bg1"/>
                </a:solidFill>
                <a:latin typeface="+mn-lt"/>
              </a:rPr>
              <a:t>Berenschot is een onafhankelijk organisatieadviesbureau met 350 medewerkers wereldwijd. Al 80 jaar verrassen wij onze opdrachtgevers in de publieke sector en het bedrijfsleven met slimme en nieuwe inzichten. We verwerven ze en maken ze toepasbaar. Dit door innovatie te koppelen aan creativiteit. Steeds opnieuw. Klanten kiezen voor Berenschot omdat onze adviezen hen op een voorsprong zetten.</a:t>
            </a:r>
          </a:p>
          <a:p>
            <a:pPr algn="ctr"/>
            <a:endParaRPr lang="nl-NL" sz="1600" kern="0">
              <a:latin typeface="+mn-lt"/>
              <a:cs typeface="Arial" panose="020B0604020202020204" pitchFamily="34" charset="0"/>
            </a:endParaRPr>
          </a:p>
        </p:txBody>
      </p:sp>
    </p:spTree>
    <p:extLst>
      <p:ext uri="{BB962C8B-B14F-4D97-AF65-F5344CB8AC3E}">
        <p14:creationId xmlns:p14="http://schemas.microsoft.com/office/powerpoint/2010/main" val="1878470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9" name="Afbeelding 8" descr="PPT_achtergrond.jpg"/>
          <p:cNvPicPr>
            <a:picLocks noChangeAspect="1"/>
          </p:cNvPicPr>
          <p:nvPr userDrawn="1"/>
        </p:nvPicPr>
        <p:blipFill rotWithShape="1">
          <a:blip r:embed="rId2">
            <a:extLst>
              <a:ext uri="{28A0092B-C50C-407E-A947-70E740481C1C}">
                <a14:useLocalDpi xmlns:a14="http://schemas.microsoft.com/office/drawing/2010/main" val="0"/>
              </a:ext>
            </a:extLst>
          </a:blip>
          <a:srcRect l="8274"/>
          <a:stretch/>
        </p:blipFill>
        <p:spPr>
          <a:xfrm>
            <a:off x="-19050" y="2"/>
            <a:ext cx="8901580" cy="6875001"/>
          </a:xfrm>
          <a:prstGeom prst="rect">
            <a:avLst/>
          </a:prstGeom>
        </p:spPr>
      </p:pic>
      <p:pic>
        <p:nvPicPr>
          <p:cNvPr id="4" name="Afbeelding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84271" y="251941"/>
            <a:ext cx="820919" cy="1219200"/>
          </a:xfrm>
          <a:prstGeom prst="rect">
            <a:avLst/>
          </a:prstGeom>
        </p:spPr>
      </p:pic>
      <p:sp>
        <p:nvSpPr>
          <p:cNvPr id="2" name="Titel 1"/>
          <p:cNvSpPr>
            <a:spLocks noGrp="1"/>
          </p:cNvSpPr>
          <p:nvPr>
            <p:ph type="ctrTitle"/>
          </p:nvPr>
        </p:nvSpPr>
        <p:spPr>
          <a:xfrm>
            <a:off x="482602" y="1495151"/>
            <a:ext cx="6756398" cy="1457601"/>
          </a:xfrm>
          <a:prstGeom prst="rect">
            <a:avLst/>
          </a:prstGeom>
        </p:spPr>
        <p:txBody>
          <a:bodyPr>
            <a:noAutofit/>
          </a:bodyPr>
          <a:lstStyle>
            <a:lvl1pPr algn="l">
              <a:defRPr sz="3000" b="1">
                <a:solidFill>
                  <a:schemeClr val="bg1"/>
                </a:solidFill>
                <a:latin typeface="Arial"/>
                <a:cs typeface="Arial"/>
              </a:defRPr>
            </a:lvl1pPr>
          </a:lstStyle>
          <a:p>
            <a:r>
              <a:rPr lang="nl-NL"/>
              <a:t>Klik om de stijl te bewerken</a:t>
            </a:r>
          </a:p>
        </p:txBody>
      </p:sp>
      <p:sp>
        <p:nvSpPr>
          <p:cNvPr id="3" name="Subtitel 2"/>
          <p:cNvSpPr>
            <a:spLocks noGrp="1"/>
          </p:cNvSpPr>
          <p:nvPr>
            <p:ph type="subTitle" idx="1"/>
          </p:nvPr>
        </p:nvSpPr>
        <p:spPr>
          <a:xfrm>
            <a:off x="482602" y="3253248"/>
            <a:ext cx="6756398" cy="1680702"/>
          </a:xfrm>
          <a:prstGeom prst="rect">
            <a:avLst/>
          </a:prstGeom>
        </p:spPr>
        <p:txBody>
          <a:bodyPr/>
          <a:lstStyle>
            <a:lvl1pPr marL="0" indent="0" algn="l">
              <a:buNone/>
              <a:defRPr sz="1800">
                <a:solidFill>
                  <a:schemeClr val="bg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 om de ondertitelstijl van het model te bewerken</a:t>
            </a:r>
          </a:p>
        </p:txBody>
      </p:sp>
      <p:sp>
        <p:nvSpPr>
          <p:cNvPr id="25" name="Tijdelijke aanduiding voor tekst 5"/>
          <p:cNvSpPr>
            <a:spLocks noGrp="1"/>
          </p:cNvSpPr>
          <p:nvPr>
            <p:ph type="body" sz="quarter" idx="10" hasCustomPrompt="1"/>
          </p:nvPr>
        </p:nvSpPr>
        <p:spPr>
          <a:xfrm>
            <a:off x="482603" y="308721"/>
            <a:ext cx="5478331" cy="300884"/>
          </a:xfrm>
          <a:prstGeom prst="rect">
            <a:avLst/>
          </a:prstGeom>
        </p:spPr>
        <p:txBody>
          <a:bodyPr/>
          <a:lstStyle>
            <a:lvl1pPr marL="0" indent="0">
              <a:buNone/>
              <a:defRPr sz="900">
                <a:solidFill>
                  <a:schemeClr val="bg1"/>
                </a:solidFill>
              </a:defRPr>
            </a:lvl1pPr>
          </a:lstStyle>
          <a:p>
            <a:pPr lvl="0"/>
            <a:r>
              <a:rPr lang="nl-NL"/>
              <a:t> Klik om de modelstijlen te bewerken</a:t>
            </a:r>
          </a:p>
        </p:txBody>
      </p:sp>
    </p:spTree>
    <p:extLst>
      <p:ext uri="{BB962C8B-B14F-4D97-AF65-F5344CB8AC3E}">
        <p14:creationId xmlns:p14="http://schemas.microsoft.com/office/powerpoint/2010/main" val="20354209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Achterkant A5-boekje Engels">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BDE421-3AE4-416F-B5A8-10C5AD29B36B}"/>
              </a:ext>
            </a:extLst>
          </p:cNvPr>
          <p:cNvSpPr/>
          <p:nvPr userDrawn="1"/>
        </p:nvSpPr>
        <p:spPr bwMode="auto">
          <a:xfrm>
            <a:off x="0" y="0"/>
            <a:ext cx="4572000" cy="6864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022593" y="1028733"/>
            <a:ext cx="2530785" cy="503575"/>
          </a:xfrm>
          <a:prstGeom prst="rect">
            <a:avLst/>
          </a:prstGeom>
        </p:spPr>
      </p:pic>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rot="10800000">
            <a:off x="344405" y="285627"/>
            <a:ext cx="277900" cy="206539"/>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rot="10800000">
            <a:off x="681788" y="293067"/>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a:solidFill>
                <a:schemeClr val="bg1"/>
              </a:solidFill>
              <a:latin typeface="+mj-lt"/>
              <a:cs typeface="Arial" panose="020B0604020202020204" pitchFamily="34" charset="0"/>
            </a:endParaRPr>
          </a:p>
        </p:txBody>
      </p:sp>
      <p:pic>
        <p:nvPicPr>
          <p:cNvPr id="5" name="Afbeelding 4">
            <a:extLst>
              <a:ext uri="{FF2B5EF4-FFF2-40B4-BE49-F238E27FC236}">
                <a16:creationId xmlns:a16="http://schemas.microsoft.com/office/drawing/2014/main" id="{593C2563-868A-4F35-8C5B-15317ADE9A0D}"/>
              </a:ext>
            </a:extLst>
          </p:cNvPr>
          <p:cNvPicPr>
            <a:picLocks noChangeAspect="1"/>
          </p:cNvPicPr>
          <p:nvPr userDrawn="1"/>
        </p:nvPicPr>
        <p:blipFill>
          <a:blip r:embed="rId4"/>
          <a:stretch>
            <a:fillRect/>
          </a:stretch>
        </p:blipFill>
        <p:spPr>
          <a:xfrm rot="10800000">
            <a:off x="4572000" y="0"/>
            <a:ext cx="4572000" cy="6862064"/>
          </a:xfrm>
          <a:prstGeom prst="rect">
            <a:avLst/>
          </a:prstGeom>
        </p:spPr>
      </p:pic>
      <p:sp>
        <p:nvSpPr>
          <p:cNvPr id="11" name="Titel 2">
            <a:extLst>
              <a:ext uri="{FF2B5EF4-FFF2-40B4-BE49-F238E27FC236}">
                <a16:creationId xmlns:a16="http://schemas.microsoft.com/office/drawing/2014/main" id="{8EB3C490-9872-4C79-AF93-EB6F1488A5F0}"/>
              </a:ext>
            </a:extLst>
          </p:cNvPr>
          <p:cNvSpPr txBox="1">
            <a:spLocks/>
          </p:cNvSpPr>
          <p:nvPr userDrawn="1"/>
        </p:nvSpPr>
        <p:spPr>
          <a:xfrm rot="10800000">
            <a:off x="5113534" y="356747"/>
            <a:ext cx="3490914" cy="2208157"/>
          </a:xfrm>
          <a:prstGeom prst="rect">
            <a:avLst/>
          </a:prstGeom>
          <a:solidFill>
            <a:schemeClr val="tx1">
              <a:alpha val="80000"/>
            </a:schemeClr>
          </a:solidFill>
        </p:spPr>
        <p:txBody>
          <a:bodyPr vert="horz" lIns="91440" tIns="45720" rIns="91440" bIns="45720" rtlCol="0" anchor="ctr">
            <a:noAutofit/>
          </a:bodyPr>
          <a:lstStyle>
            <a:lvl1pPr algn="l" defTabSz="704150" rtl="0" eaLnBrk="1" fontAlgn="base" hangingPunct="1">
              <a:lnSpc>
                <a:spcPct val="100000"/>
              </a:lnSpc>
              <a:spcBef>
                <a:spcPct val="0"/>
              </a:spcBef>
              <a:spcAft>
                <a:spcPct val="0"/>
              </a:spcAft>
              <a:buClr>
                <a:srgbClr val="1A3877"/>
              </a:buClr>
              <a:defRPr sz="2000" b="1" i="0" baseline="0">
                <a:solidFill>
                  <a:srgbClr val="1A3877"/>
                </a:solidFill>
                <a:latin typeface="+mj-lt"/>
                <a:ea typeface="+mj-ea"/>
                <a:cs typeface="+mj-cs"/>
              </a:defRPr>
            </a:lvl1pPr>
            <a:lvl2pPr algn="l" defTabSz="704150" rtl="0" eaLnBrk="1" fontAlgn="base" hangingPunct="1">
              <a:lnSpc>
                <a:spcPct val="117000"/>
              </a:lnSpc>
              <a:spcBef>
                <a:spcPct val="0"/>
              </a:spcBef>
              <a:spcAft>
                <a:spcPct val="0"/>
              </a:spcAft>
              <a:defRPr sz="1769" b="1">
                <a:solidFill>
                  <a:schemeClr val="tx1"/>
                </a:solidFill>
                <a:latin typeface="Arial" charset="0"/>
              </a:defRPr>
            </a:lvl2pPr>
            <a:lvl3pPr algn="l" defTabSz="704150" rtl="0" eaLnBrk="1" fontAlgn="base" hangingPunct="1">
              <a:lnSpc>
                <a:spcPct val="117000"/>
              </a:lnSpc>
              <a:spcBef>
                <a:spcPct val="0"/>
              </a:spcBef>
              <a:spcAft>
                <a:spcPct val="0"/>
              </a:spcAft>
              <a:defRPr sz="1769" b="1">
                <a:solidFill>
                  <a:schemeClr val="tx1"/>
                </a:solidFill>
                <a:latin typeface="Arial" charset="0"/>
              </a:defRPr>
            </a:lvl3pPr>
            <a:lvl4pPr algn="l" defTabSz="704150" rtl="0" eaLnBrk="1" fontAlgn="base" hangingPunct="1">
              <a:lnSpc>
                <a:spcPct val="117000"/>
              </a:lnSpc>
              <a:spcBef>
                <a:spcPct val="0"/>
              </a:spcBef>
              <a:spcAft>
                <a:spcPct val="0"/>
              </a:spcAft>
              <a:defRPr sz="1769" b="1">
                <a:solidFill>
                  <a:schemeClr val="tx1"/>
                </a:solidFill>
                <a:latin typeface="Arial" charset="0"/>
              </a:defRPr>
            </a:lvl4pPr>
            <a:lvl5pPr algn="l" defTabSz="704150" rtl="0" eaLnBrk="1" fontAlgn="base" hangingPunct="1">
              <a:lnSpc>
                <a:spcPct val="117000"/>
              </a:lnSpc>
              <a:spcBef>
                <a:spcPct val="0"/>
              </a:spcBef>
              <a:spcAft>
                <a:spcPct val="0"/>
              </a:spcAft>
              <a:defRPr sz="1769" b="1">
                <a:solidFill>
                  <a:schemeClr val="tx1"/>
                </a:solidFill>
                <a:latin typeface="Arial" charset="0"/>
              </a:defRPr>
            </a:lvl5pPr>
            <a:lvl6pPr marL="256378" algn="l" defTabSz="704150" rtl="0" eaLnBrk="1" fontAlgn="base" hangingPunct="1">
              <a:lnSpc>
                <a:spcPct val="117000"/>
              </a:lnSpc>
              <a:spcBef>
                <a:spcPct val="0"/>
              </a:spcBef>
              <a:spcAft>
                <a:spcPct val="0"/>
              </a:spcAft>
              <a:defRPr sz="1769" b="1">
                <a:solidFill>
                  <a:schemeClr val="tx1"/>
                </a:solidFill>
                <a:latin typeface="Arial" charset="0"/>
              </a:defRPr>
            </a:lvl6pPr>
            <a:lvl7pPr marL="512756" algn="l" defTabSz="704150" rtl="0" eaLnBrk="1" fontAlgn="base" hangingPunct="1">
              <a:lnSpc>
                <a:spcPct val="117000"/>
              </a:lnSpc>
              <a:spcBef>
                <a:spcPct val="0"/>
              </a:spcBef>
              <a:spcAft>
                <a:spcPct val="0"/>
              </a:spcAft>
              <a:defRPr sz="1769" b="1">
                <a:solidFill>
                  <a:schemeClr val="tx1"/>
                </a:solidFill>
                <a:latin typeface="Arial" charset="0"/>
              </a:defRPr>
            </a:lvl7pPr>
            <a:lvl8pPr marL="769134" algn="l" defTabSz="704150" rtl="0" eaLnBrk="1" fontAlgn="base" hangingPunct="1">
              <a:lnSpc>
                <a:spcPct val="117000"/>
              </a:lnSpc>
              <a:spcBef>
                <a:spcPct val="0"/>
              </a:spcBef>
              <a:spcAft>
                <a:spcPct val="0"/>
              </a:spcAft>
              <a:defRPr sz="1769" b="1">
                <a:solidFill>
                  <a:schemeClr val="tx1"/>
                </a:solidFill>
                <a:latin typeface="Arial" charset="0"/>
              </a:defRPr>
            </a:lvl8pPr>
            <a:lvl9pPr marL="1025512" algn="l" defTabSz="704150" rtl="0" eaLnBrk="1" fontAlgn="base" hangingPunct="1">
              <a:lnSpc>
                <a:spcPct val="117000"/>
              </a:lnSpc>
              <a:spcBef>
                <a:spcPct val="0"/>
              </a:spcBef>
              <a:spcAft>
                <a:spcPct val="0"/>
              </a:spcAft>
              <a:defRPr sz="1769" b="1">
                <a:solidFill>
                  <a:schemeClr val="tx1"/>
                </a:solidFill>
                <a:latin typeface="Arial" charset="0"/>
              </a:defRPr>
            </a:lvl9pPr>
          </a:lstStyle>
          <a:p>
            <a:pPr algn="ctr"/>
            <a:r>
              <a:rPr lang="nl-NL" sz="1300" b="0" kern="0">
                <a:solidFill>
                  <a:schemeClr val="bg1"/>
                </a:solidFill>
                <a:latin typeface="+mj-lt"/>
              </a:rPr>
              <a:t>Berenschot Groep B.V.</a:t>
            </a:r>
          </a:p>
          <a:p>
            <a:pPr algn="ctr"/>
            <a:r>
              <a:rPr lang="nl-NL" sz="1100" b="0" kern="0">
                <a:solidFill>
                  <a:schemeClr val="bg1"/>
                </a:solidFill>
                <a:latin typeface="+mn-lt"/>
              </a:rPr>
              <a:t>Europalaan 40, 3526 KS Utrecht</a:t>
            </a:r>
          </a:p>
          <a:p>
            <a:pPr algn="ctr"/>
            <a:r>
              <a:rPr lang="nl-NL" sz="1100" b="0" kern="0">
                <a:solidFill>
                  <a:schemeClr val="bg1"/>
                </a:solidFill>
                <a:latin typeface="+mn-lt"/>
              </a:rPr>
              <a:t>Postbus 8039, 3503 RA Utrecht</a:t>
            </a:r>
          </a:p>
          <a:p>
            <a:pPr algn="ctr"/>
            <a:r>
              <a:rPr lang="nl-NL" sz="1100" b="0" kern="0">
                <a:solidFill>
                  <a:schemeClr val="bg1"/>
                </a:solidFill>
                <a:latin typeface="+mn-lt"/>
              </a:rPr>
              <a:t>The Netherlands </a:t>
            </a:r>
          </a:p>
          <a:p>
            <a:pPr algn="ctr"/>
            <a:r>
              <a:rPr lang="nl-NL" sz="1100" b="0" kern="0">
                <a:solidFill>
                  <a:schemeClr val="bg1"/>
                </a:solidFill>
                <a:latin typeface="+mn-lt"/>
              </a:rPr>
              <a:t>+31 30 2 916 916</a:t>
            </a:r>
          </a:p>
          <a:p>
            <a:pPr algn="ctr"/>
            <a:endParaRPr lang="nl-NL" sz="1100" b="0" kern="0">
              <a:solidFill>
                <a:schemeClr val="bg1"/>
              </a:solidFill>
              <a:latin typeface="+mn-lt"/>
            </a:endParaRPr>
          </a:p>
          <a:p>
            <a:pPr algn="ctr"/>
            <a:r>
              <a:rPr lang="nl-NL" sz="1200" b="0" kern="0">
                <a:solidFill>
                  <a:schemeClr val="bg1"/>
                </a:solidFill>
                <a:latin typeface="+mn-lt"/>
              </a:rPr>
              <a:t>www.berenschot.com</a:t>
            </a:r>
            <a:br>
              <a:rPr lang="nl-NL" sz="1200" b="0" kern="0">
                <a:solidFill>
                  <a:schemeClr val="bg1"/>
                </a:solidFill>
                <a:latin typeface="+mn-lt"/>
              </a:rPr>
            </a:br>
            <a:r>
              <a:rPr lang="nl-NL" sz="1200" b="0" kern="0">
                <a:solidFill>
                  <a:schemeClr val="bg1"/>
                </a:solidFill>
                <a:latin typeface="+mn-lt"/>
              </a:rPr>
              <a:t>      /berenschot</a:t>
            </a:r>
          </a:p>
        </p:txBody>
      </p:sp>
      <p:pic>
        <p:nvPicPr>
          <p:cNvPr id="14" name="Picture 2" descr="Afbeeldingsresultaat voor linkedin logo png wit">
            <a:extLst>
              <a:ext uri="{FF2B5EF4-FFF2-40B4-BE49-F238E27FC236}">
                <a16:creationId xmlns:a16="http://schemas.microsoft.com/office/drawing/2014/main" id="{A64CBCDA-C0C4-45B2-86FC-10F8BEF038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0800000">
            <a:off x="7126095" y="555556"/>
            <a:ext cx="126000" cy="16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0197943C-0508-4C2D-820C-5F8237487995}"/>
              </a:ext>
            </a:extLst>
          </p:cNvPr>
          <p:cNvSpPr txBox="1"/>
          <p:nvPr userDrawn="1"/>
        </p:nvSpPr>
        <p:spPr bwMode="auto">
          <a:xfrm rot="10800000">
            <a:off x="213736" y="3256356"/>
            <a:ext cx="4104456" cy="2011695"/>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err="1">
                <a:solidFill>
                  <a:schemeClr val="bg1"/>
                </a:solidFill>
                <a:latin typeface="+mn-lt"/>
              </a:rPr>
              <a:t>Berenschot</a:t>
            </a:r>
            <a:r>
              <a:rPr lang="en-US" sz="1400">
                <a:solidFill>
                  <a:schemeClr val="bg1"/>
                </a:solidFill>
                <a:latin typeface="+mn-lt"/>
              </a:rPr>
              <a:t> is an independent management consultancy firm with 350 employees worldwide. For 80 years, we have impressed our clients in the public and business sectors with smart, new insights. We acquire these new insights and turn them into something practicable. We do this by combining innovation and creativity. Again and again. Clients prefer </a:t>
            </a:r>
            <a:r>
              <a:rPr lang="en-US" sz="1400" err="1">
                <a:solidFill>
                  <a:schemeClr val="bg1"/>
                </a:solidFill>
                <a:latin typeface="+mn-lt"/>
              </a:rPr>
              <a:t>Berenschot</a:t>
            </a:r>
            <a:r>
              <a:rPr lang="en-US" sz="1400">
                <a:solidFill>
                  <a:schemeClr val="bg1"/>
                </a:solidFill>
                <a:latin typeface="+mn-lt"/>
              </a:rPr>
              <a:t> because our advice gives them a head start.</a:t>
            </a:r>
          </a:p>
        </p:txBody>
      </p:sp>
    </p:spTree>
    <p:extLst>
      <p:ext uri="{BB962C8B-B14F-4D97-AF65-F5344CB8AC3E}">
        <p14:creationId xmlns:p14="http://schemas.microsoft.com/office/powerpoint/2010/main" val="4123450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Achterkant A5-boekje Nederlands (2)">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93C2563-868A-4F35-8C5B-15317ADE9A0D}"/>
              </a:ext>
            </a:extLst>
          </p:cNvPr>
          <p:cNvPicPr>
            <a:picLocks noChangeAspect="1"/>
          </p:cNvPicPr>
          <p:nvPr userDrawn="1"/>
        </p:nvPicPr>
        <p:blipFill rotWithShape="1">
          <a:blip r:embed="rId2"/>
          <a:srcRect l="1" r="176"/>
          <a:stretch/>
        </p:blipFill>
        <p:spPr>
          <a:xfrm>
            <a:off x="1" y="0"/>
            <a:ext cx="4571999" cy="6864000"/>
          </a:xfrm>
          <a:prstGeom prst="rect">
            <a:avLst/>
          </a:prstGeom>
        </p:spPr>
      </p:pic>
      <p:sp>
        <p:nvSpPr>
          <p:cNvPr id="2" name="Rechthoek 1">
            <a:extLst>
              <a:ext uri="{FF2B5EF4-FFF2-40B4-BE49-F238E27FC236}">
                <a16:creationId xmlns:a16="http://schemas.microsoft.com/office/drawing/2014/main" id="{0BBDE421-3AE4-416F-B5A8-10C5AD29B36B}"/>
              </a:ext>
            </a:extLst>
          </p:cNvPr>
          <p:cNvSpPr/>
          <p:nvPr userDrawn="1"/>
        </p:nvSpPr>
        <p:spPr bwMode="auto">
          <a:xfrm>
            <a:off x="4572000" y="0"/>
            <a:ext cx="4572000" cy="6864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2609" y="5253203"/>
            <a:ext cx="2530785" cy="503575"/>
          </a:xfrm>
          <a:prstGeom prst="rect">
            <a:avLst/>
          </a:prstGeom>
        </p:spPr>
      </p:pic>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a:off x="8460432" y="6498467"/>
            <a:ext cx="277900" cy="206539"/>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a:off x="5251804" y="6473272"/>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a:solidFill>
                <a:schemeClr val="bg1"/>
              </a:solidFill>
              <a:latin typeface="+mj-lt"/>
              <a:cs typeface="Arial" panose="020B0604020202020204" pitchFamily="34" charset="0"/>
            </a:endParaRPr>
          </a:p>
        </p:txBody>
      </p:sp>
      <p:sp>
        <p:nvSpPr>
          <p:cNvPr id="11" name="Titel 2">
            <a:extLst>
              <a:ext uri="{FF2B5EF4-FFF2-40B4-BE49-F238E27FC236}">
                <a16:creationId xmlns:a16="http://schemas.microsoft.com/office/drawing/2014/main" id="{8EB3C490-9872-4C79-AF93-EB6F1488A5F0}"/>
              </a:ext>
            </a:extLst>
          </p:cNvPr>
          <p:cNvSpPr txBox="1">
            <a:spLocks/>
          </p:cNvSpPr>
          <p:nvPr userDrawn="1"/>
        </p:nvSpPr>
        <p:spPr>
          <a:xfrm>
            <a:off x="342421" y="4389108"/>
            <a:ext cx="3887158" cy="2016363"/>
          </a:xfrm>
          <a:prstGeom prst="rect">
            <a:avLst/>
          </a:prstGeom>
          <a:solidFill>
            <a:schemeClr val="tx1">
              <a:alpha val="80000"/>
            </a:schemeClr>
          </a:solidFill>
        </p:spPr>
        <p:txBody>
          <a:bodyPr vert="horz" lIns="91440" tIns="45720" rIns="91440" bIns="45720" rtlCol="0" anchor="ctr">
            <a:noAutofit/>
          </a:bodyPr>
          <a:lstStyle>
            <a:lvl1pPr algn="l" defTabSz="704150" rtl="0" eaLnBrk="1" fontAlgn="base" hangingPunct="1">
              <a:lnSpc>
                <a:spcPct val="100000"/>
              </a:lnSpc>
              <a:spcBef>
                <a:spcPct val="0"/>
              </a:spcBef>
              <a:spcAft>
                <a:spcPct val="0"/>
              </a:spcAft>
              <a:buClr>
                <a:srgbClr val="1A3877"/>
              </a:buClr>
              <a:defRPr sz="2000" b="1" i="0" baseline="0">
                <a:solidFill>
                  <a:srgbClr val="1A3877"/>
                </a:solidFill>
                <a:latin typeface="+mj-lt"/>
                <a:ea typeface="+mj-ea"/>
                <a:cs typeface="+mj-cs"/>
              </a:defRPr>
            </a:lvl1pPr>
            <a:lvl2pPr algn="l" defTabSz="704150" rtl="0" eaLnBrk="1" fontAlgn="base" hangingPunct="1">
              <a:lnSpc>
                <a:spcPct val="117000"/>
              </a:lnSpc>
              <a:spcBef>
                <a:spcPct val="0"/>
              </a:spcBef>
              <a:spcAft>
                <a:spcPct val="0"/>
              </a:spcAft>
              <a:defRPr sz="1769" b="1">
                <a:solidFill>
                  <a:schemeClr val="tx1"/>
                </a:solidFill>
                <a:latin typeface="Arial" charset="0"/>
              </a:defRPr>
            </a:lvl2pPr>
            <a:lvl3pPr algn="l" defTabSz="704150" rtl="0" eaLnBrk="1" fontAlgn="base" hangingPunct="1">
              <a:lnSpc>
                <a:spcPct val="117000"/>
              </a:lnSpc>
              <a:spcBef>
                <a:spcPct val="0"/>
              </a:spcBef>
              <a:spcAft>
                <a:spcPct val="0"/>
              </a:spcAft>
              <a:defRPr sz="1769" b="1">
                <a:solidFill>
                  <a:schemeClr val="tx1"/>
                </a:solidFill>
                <a:latin typeface="Arial" charset="0"/>
              </a:defRPr>
            </a:lvl3pPr>
            <a:lvl4pPr algn="l" defTabSz="704150" rtl="0" eaLnBrk="1" fontAlgn="base" hangingPunct="1">
              <a:lnSpc>
                <a:spcPct val="117000"/>
              </a:lnSpc>
              <a:spcBef>
                <a:spcPct val="0"/>
              </a:spcBef>
              <a:spcAft>
                <a:spcPct val="0"/>
              </a:spcAft>
              <a:defRPr sz="1769" b="1">
                <a:solidFill>
                  <a:schemeClr val="tx1"/>
                </a:solidFill>
                <a:latin typeface="Arial" charset="0"/>
              </a:defRPr>
            </a:lvl4pPr>
            <a:lvl5pPr algn="l" defTabSz="704150" rtl="0" eaLnBrk="1" fontAlgn="base" hangingPunct="1">
              <a:lnSpc>
                <a:spcPct val="117000"/>
              </a:lnSpc>
              <a:spcBef>
                <a:spcPct val="0"/>
              </a:spcBef>
              <a:spcAft>
                <a:spcPct val="0"/>
              </a:spcAft>
              <a:defRPr sz="1769" b="1">
                <a:solidFill>
                  <a:schemeClr val="tx1"/>
                </a:solidFill>
                <a:latin typeface="Arial" charset="0"/>
              </a:defRPr>
            </a:lvl5pPr>
            <a:lvl6pPr marL="256378" algn="l" defTabSz="704150" rtl="0" eaLnBrk="1" fontAlgn="base" hangingPunct="1">
              <a:lnSpc>
                <a:spcPct val="117000"/>
              </a:lnSpc>
              <a:spcBef>
                <a:spcPct val="0"/>
              </a:spcBef>
              <a:spcAft>
                <a:spcPct val="0"/>
              </a:spcAft>
              <a:defRPr sz="1769" b="1">
                <a:solidFill>
                  <a:schemeClr val="tx1"/>
                </a:solidFill>
                <a:latin typeface="Arial" charset="0"/>
              </a:defRPr>
            </a:lvl6pPr>
            <a:lvl7pPr marL="512756" algn="l" defTabSz="704150" rtl="0" eaLnBrk="1" fontAlgn="base" hangingPunct="1">
              <a:lnSpc>
                <a:spcPct val="117000"/>
              </a:lnSpc>
              <a:spcBef>
                <a:spcPct val="0"/>
              </a:spcBef>
              <a:spcAft>
                <a:spcPct val="0"/>
              </a:spcAft>
              <a:defRPr sz="1769" b="1">
                <a:solidFill>
                  <a:schemeClr val="tx1"/>
                </a:solidFill>
                <a:latin typeface="Arial" charset="0"/>
              </a:defRPr>
            </a:lvl7pPr>
            <a:lvl8pPr marL="769134" algn="l" defTabSz="704150" rtl="0" eaLnBrk="1" fontAlgn="base" hangingPunct="1">
              <a:lnSpc>
                <a:spcPct val="117000"/>
              </a:lnSpc>
              <a:spcBef>
                <a:spcPct val="0"/>
              </a:spcBef>
              <a:spcAft>
                <a:spcPct val="0"/>
              </a:spcAft>
              <a:defRPr sz="1769" b="1">
                <a:solidFill>
                  <a:schemeClr val="tx1"/>
                </a:solidFill>
                <a:latin typeface="Arial" charset="0"/>
              </a:defRPr>
            </a:lvl8pPr>
            <a:lvl9pPr marL="1025512" algn="l" defTabSz="704150" rtl="0" eaLnBrk="1" fontAlgn="base" hangingPunct="1">
              <a:lnSpc>
                <a:spcPct val="117000"/>
              </a:lnSpc>
              <a:spcBef>
                <a:spcPct val="0"/>
              </a:spcBef>
              <a:spcAft>
                <a:spcPct val="0"/>
              </a:spcAft>
              <a:defRPr sz="1769" b="1">
                <a:solidFill>
                  <a:schemeClr val="tx1"/>
                </a:solidFill>
                <a:latin typeface="Arial" charset="0"/>
              </a:defRPr>
            </a:lvl9pPr>
          </a:lstStyle>
          <a:p>
            <a:pPr algn="ctr"/>
            <a:r>
              <a:rPr lang="nl-NL" sz="1300" b="0" kern="0">
                <a:solidFill>
                  <a:schemeClr val="bg1"/>
                </a:solidFill>
                <a:latin typeface="+mj-lt"/>
              </a:rPr>
              <a:t>Berenschot Groep B.V.</a:t>
            </a:r>
          </a:p>
          <a:p>
            <a:pPr algn="ctr"/>
            <a:r>
              <a:rPr lang="nl-NL" sz="1100" b="0" kern="0">
                <a:solidFill>
                  <a:schemeClr val="bg1"/>
                </a:solidFill>
                <a:latin typeface="+mn-lt"/>
              </a:rPr>
              <a:t>Europalaan 40, 3526 KS Utrecht</a:t>
            </a:r>
          </a:p>
          <a:p>
            <a:pPr algn="ctr"/>
            <a:r>
              <a:rPr lang="nl-NL" sz="1100" b="0" kern="0">
                <a:solidFill>
                  <a:schemeClr val="bg1"/>
                </a:solidFill>
                <a:latin typeface="+mn-lt"/>
              </a:rPr>
              <a:t>Postbus 8039, 3503 RA Utrecht</a:t>
            </a:r>
          </a:p>
          <a:p>
            <a:pPr algn="ctr"/>
            <a:r>
              <a:rPr lang="nl-NL" sz="1100" b="0" kern="0">
                <a:solidFill>
                  <a:schemeClr val="bg1"/>
                </a:solidFill>
                <a:latin typeface="+mn-lt"/>
              </a:rPr>
              <a:t>030 2 916 916</a:t>
            </a:r>
            <a:br>
              <a:rPr lang="nl-NL" sz="1100" b="0" kern="0">
                <a:solidFill>
                  <a:schemeClr val="bg1"/>
                </a:solidFill>
                <a:latin typeface="+mn-lt"/>
              </a:rPr>
            </a:br>
            <a:endParaRPr lang="nl-NL" sz="1100" b="0" kern="0">
              <a:solidFill>
                <a:schemeClr val="bg1"/>
              </a:solidFill>
              <a:latin typeface="+mn-lt"/>
            </a:endParaRPr>
          </a:p>
          <a:p>
            <a:pPr algn="ctr"/>
            <a:r>
              <a:rPr lang="nl-NL" sz="1200" b="0" kern="0">
                <a:solidFill>
                  <a:schemeClr val="bg1"/>
                </a:solidFill>
                <a:latin typeface="+mn-lt"/>
              </a:rPr>
              <a:t>www.berenschot.nl</a:t>
            </a:r>
            <a:br>
              <a:rPr lang="nl-NL" sz="1200" b="0" kern="0">
                <a:solidFill>
                  <a:schemeClr val="bg1"/>
                </a:solidFill>
                <a:latin typeface="+mn-lt"/>
              </a:rPr>
            </a:br>
            <a:r>
              <a:rPr lang="nl-NL" sz="1200" b="0" kern="0">
                <a:solidFill>
                  <a:schemeClr val="bg1"/>
                </a:solidFill>
                <a:latin typeface="+mn-lt"/>
              </a:rPr>
              <a:t>      /</a:t>
            </a:r>
            <a:r>
              <a:rPr lang="nl-NL" sz="1200" b="0" kern="0" err="1">
                <a:solidFill>
                  <a:schemeClr val="bg1"/>
                </a:solidFill>
                <a:latin typeface="+mn-lt"/>
              </a:rPr>
              <a:t>berenschot</a:t>
            </a:r>
            <a:endParaRPr lang="nl-NL" sz="1200" b="0" kern="0">
              <a:solidFill>
                <a:schemeClr val="bg1"/>
              </a:solidFill>
              <a:latin typeface="+mn-lt"/>
            </a:endParaRPr>
          </a:p>
        </p:txBody>
      </p:sp>
      <p:pic>
        <p:nvPicPr>
          <p:cNvPr id="14" name="Picture 2" descr="Afbeeldingsresultaat voor linkedin logo png wit">
            <a:extLst>
              <a:ext uri="{FF2B5EF4-FFF2-40B4-BE49-F238E27FC236}">
                <a16:creationId xmlns:a16="http://schemas.microsoft.com/office/drawing/2014/main" id="{A64CBCDA-C0C4-45B2-86FC-10F8BEF038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77736" y="6040952"/>
            <a:ext cx="126000" cy="16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0197943C-0508-4C2D-820C-5F8237487995}"/>
              </a:ext>
            </a:extLst>
          </p:cNvPr>
          <p:cNvSpPr txBox="1"/>
          <p:nvPr userDrawn="1"/>
        </p:nvSpPr>
        <p:spPr bwMode="auto">
          <a:xfrm>
            <a:off x="4783752" y="1028734"/>
            <a:ext cx="4104456" cy="2257917"/>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nl-NL" sz="1400">
                <a:solidFill>
                  <a:schemeClr val="bg1"/>
                </a:solidFill>
                <a:latin typeface="+mn-lt"/>
              </a:rPr>
              <a:t>Berenschot is een onafhankelijk organisatieadviesbureau met 350 medewerkers wereldwijd. Al 80 jaar verrassen wij onze opdrachtgevers in de publieke sector en het bedrijfsleven met slimme en nieuwe inzichten. We verwerven ze en maken ze toepasbaar. Dit door innovatie te koppelen aan creativiteit. Steeds opnieuw. Klanten kiezen voor Berenschot omdat onze adviezen hen op een voorsprong zetten.</a:t>
            </a:r>
          </a:p>
          <a:p>
            <a:pPr algn="ctr"/>
            <a:endParaRPr lang="nl-NL" sz="1600" kern="0">
              <a:latin typeface="+mn-lt"/>
              <a:cs typeface="Arial" panose="020B0604020202020204" pitchFamily="34" charset="0"/>
            </a:endParaRPr>
          </a:p>
        </p:txBody>
      </p:sp>
    </p:spTree>
    <p:extLst>
      <p:ext uri="{BB962C8B-B14F-4D97-AF65-F5344CB8AC3E}">
        <p14:creationId xmlns:p14="http://schemas.microsoft.com/office/powerpoint/2010/main" val="31524597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chterkant A5-boekje Engels (2)">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593C2563-868A-4F35-8C5B-15317ADE9A0D}"/>
              </a:ext>
            </a:extLst>
          </p:cNvPr>
          <p:cNvPicPr>
            <a:picLocks noChangeAspect="1"/>
          </p:cNvPicPr>
          <p:nvPr userDrawn="1"/>
        </p:nvPicPr>
        <p:blipFill rotWithShape="1">
          <a:blip r:embed="rId2"/>
          <a:srcRect r="176"/>
          <a:stretch/>
        </p:blipFill>
        <p:spPr>
          <a:xfrm>
            <a:off x="1" y="0"/>
            <a:ext cx="4571999" cy="6864000"/>
          </a:xfrm>
          <a:prstGeom prst="rect">
            <a:avLst/>
          </a:prstGeom>
        </p:spPr>
      </p:pic>
      <p:sp>
        <p:nvSpPr>
          <p:cNvPr id="12" name="Titel 2">
            <a:extLst>
              <a:ext uri="{FF2B5EF4-FFF2-40B4-BE49-F238E27FC236}">
                <a16:creationId xmlns:a16="http://schemas.microsoft.com/office/drawing/2014/main" id="{413475FA-B92D-4A91-A1A6-C2C8D66A4C24}"/>
              </a:ext>
            </a:extLst>
          </p:cNvPr>
          <p:cNvSpPr txBox="1">
            <a:spLocks/>
          </p:cNvSpPr>
          <p:nvPr userDrawn="1"/>
        </p:nvSpPr>
        <p:spPr>
          <a:xfrm>
            <a:off x="342421" y="4237520"/>
            <a:ext cx="3887158" cy="2257408"/>
          </a:xfrm>
          <a:prstGeom prst="rect">
            <a:avLst/>
          </a:prstGeom>
          <a:solidFill>
            <a:schemeClr val="tx1">
              <a:alpha val="80000"/>
            </a:schemeClr>
          </a:solidFill>
        </p:spPr>
        <p:txBody>
          <a:bodyPr vert="horz" lIns="91440" tIns="45720" rIns="91440" bIns="45720" rtlCol="0" anchor="ctr">
            <a:noAutofit/>
          </a:bodyPr>
          <a:lstStyle>
            <a:lvl1pPr algn="l" defTabSz="704150" rtl="0" eaLnBrk="1" fontAlgn="base" hangingPunct="1">
              <a:lnSpc>
                <a:spcPct val="100000"/>
              </a:lnSpc>
              <a:spcBef>
                <a:spcPct val="0"/>
              </a:spcBef>
              <a:spcAft>
                <a:spcPct val="0"/>
              </a:spcAft>
              <a:buClr>
                <a:srgbClr val="1A3877"/>
              </a:buClr>
              <a:defRPr sz="2000" b="1" i="0" baseline="0">
                <a:solidFill>
                  <a:srgbClr val="1A3877"/>
                </a:solidFill>
                <a:latin typeface="+mj-lt"/>
                <a:ea typeface="+mj-ea"/>
                <a:cs typeface="+mj-cs"/>
              </a:defRPr>
            </a:lvl1pPr>
            <a:lvl2pPr algn="l" defTabSz="704150" rtl="0" eaLnBrk="1" fontAlgn="base" hangingPunct="1">
              <a:lnSpc>
                <a:spcPct val="117000"/>
              </a:lnSpc>
              <a:spcBef>
                <a:spcPct val="0"/>
              </a:spcBef>
              <a:spcAft>
                <a:spcPct val="0"/>
              </a:spcAft>
              <a:defRPr sz="1769" b="1">
                <a:solidFill>
                  <a:schemeClr val="tx1"/>
                </a:solidFill>
                <a:latin typeface="Arial" charset="0"/>
              </a:defRPr>
            </a:lvl2pPr>
            <a:lvl3pPr algn="l" defTabSz="704150" rtl="0" eaLnBrk="1" fontAlgn="base" hangingPunct="1">
              <a:lnSpc>
                <a:spcPct val="117000"/>
              </a:lnSpc>
              <a:spcBef>
                <a:spcPct val="0"/>
              </a:spcBef>
              <a:spcAft>
                <a:spcPct val="0"/>
              </a:spcAft>
              <a:defRPr sz="1769" b="1">
                <a:solidFill>
                  <a:schemeClr val="tx1"/>
                </a:solidFill>
                <a:latin typeface="Arial" charset="0"/>
              </a:defRPr>
            </a:lvl3pPr>
            <a:lvl4pPr algn="l" defTabSz="704150" rtl="0" eaLnBrk="1" fontAlgn="base" hangingPunct="1">
              <a:lnSpc>
                <a:spcPct val="117000"/>
              </a:lnSpc>
              <a:spcBef>
                <a:spcPct val="0"/>
              </a:spcBef>
              <a:spcAft>
                <a:spcPct val="0"/>
              </a:spcAft>
              <a:defRPr sz="1769" b="1">
                <a:solidFill>
                  <a:schemeClr val="tx1"/>
                </a:solidFill>
                <a:latin typeface="Arial" charset="0"/>
              </a:defRPr>
            </a:lvl4pPr>
            <a:lvl5pPr algn="l" defTabSz="704150" rtl="0" eaLnBrk="1" fontAlgn="base" hangingPunct="1">
              <a:lnSpc>
                <a:spcPct val="117000"/>
              </a:lnSpc>
              <a:spcBef>
                <a:spcPct val="0"/>
              </a:spcBef>
              <a:spcAft>
                <a:spcPct val="0"/>
              </a:spcAft>
              <a:defRPr sz="1769" b="1">
                <a:solidFill>
                  <a:schemeClr val="tx1"/>
                </a:solidFill>
                <a:latin typeface="Arial" charset="0"/>
              </a:defRPr>
            </a:lvl5pPr>
            <a:lvl6pPr marL="256378" algn="l" defTabSz="704150" rtl="0" eaLnBrk="1" fontAlgn="base" hangingPunct="1">
              <a:lnSpc>
                <a:spcPct val="117000"/>
              </a:lnSpc>
              <a:spcBef>
                <a:spcPct val="0"/>
              </a:spcBef>
              <a:spcAft>
                <a:spcPct val="0"/>
              </a:spcAft>
              <a:defRPr sz="1769" b="1">
                <a:solidFill>
                  <a:schemeClr val="tx1"/>
                </a:solidFill>
                <a:latin typeface="Arial" charset="0"/>
              </a:defRPr>
            </a:lvl6pPr>
            <a:lvl7pPr marL="512756" algn="l" defTabSz="704150" rtl="0" eaLnBrk="1" fontAlgn="base" hangingPunct="1">
              <a:lnSpc>
                <a:spcPct val="117000"/>
              </a:lnSpc>
              <a:spcBef>
                <a:spcPct val="0"/>
              </a:spcBef>
              <a:spcAft>
                <a:spcPct val="0"/>
              </a:spcAft>
              <a:defRPr sz="1769" b="1">
                <a:solidFill>
                  <a:schemeClr val="tx1"/>
                </a:solidFill>
                <a:latin typeface="Arial" charset="0"/>
              </a:defRPr>
            </a:lvl7pPr>
            <a:lvl8pPr marL="769134" algn="l" defTabSz="704150" rtl="0" eaLnBrk="1" fontAlgn="base" hangingPunct="1">
              <a:lnSpc>
                <a:spcPct val="117000"/>
              </a:lnSpc>
              <a:spcBef>
                <a:spcPct val="0"/>
              </a:spcBef>
              <a:spcAft>
                <a:spcPct val="0"/>
              </a:spcAft>
              <a:defRPr sz="1769" b="1">
                <a:solidFill>
                  <a:schemeClr val="tx1"/>
                </a:solidFill>
                <a:latin typeface="Arial" charset="0"/>
              </a:defRPr>
            </a:lvl8pPr>
            <a:lvl9pPr marL="1025512" algn="l" defTabSz="704150" rtl="0" eaLnBrk="1" fontAlgn="base" hangingPunct="1">
              <a:lnSpc>
                <a:spcPct val="117000"/>
              </a:lnSpc>
              <a:spcBef>
                <a:spcPct val="0"/>
              </a:spcBef>
              <a:spcAft>
                <a:spcPct val="0"/>
              </a:spcAft>
              <a:defRPr sz="1769" b="1">
                <a:solidFill>
                  <a:schemeClr val="tx1"/>
                </a:solidFill>
                <a:latin typeface="Arial" charset="0"/>
              </a:defRPr>
            </a:lvl9pPr>
          </a:lstStyle>
          <a:p>
            <a:pPr algn="ctr"/>
            <a:r>
              <a:rPr lang="nl-NL" sz="1300" b="0" kern="0">
                <a:solidFill>
                  <a:schemeClr val="bg1"/>
                </a:solidFill>
                <a:latin typeface="+mj-lt"/>
              </a:rPr>
              <a:t>Berenschot Groep B.V.</a:t>
            </a:r>
          </a:p>
          <a:p>
            <a:pPr algn="ctr"/>
            <a:r>
              <a:rPr lang="nl-NL" sz="1100" b="0" kern="0">
                <a:solidFill>
                  <a:schemeClr val="bg1"/>
                </a:solidFill>
                <a:latin typeface="+mn-lt"/>
              </a:rPr>
              <a:t>Europalaan 40, 3526 KS Utrecht</a:t>
            </a:r>
          </a:p>
          <a:p>
            <a:pPr algn="ctr"/>
            <a:r>
              <a:rPr lang="nl-NL" sz="1100" b="0" kern="0">
                <a:solidFill>
                  <a:schemeClr val="bg1"/>
                </a:solidFill>
                <a:latin typeface="+mn-lt"/>
              </a:rPr>
              <a:t>Postbus 8039, 3503 RA Utrecht</a:t>
            </a:r>
          </a:p>
          <a:p>
            <a:pPr algn="ctr"/>
            <a:r>
              <a:rPr lang="en-US" sz="1100" b="0" kern="0">
                <a:solidFill>
                  <a:schemeClr val="bg1"/>
                </a:solidFill>
                <a:latin typeface="+mn-lt"/>
              </a:rPr>
              <a:t>The Netherlands </a:t>
            </a:r>
          </a:p>
          <a:p>
            <a:pPr algn="ctr"/>
            <a:r>
              <a:rPr lang="en-US" sz="1100" b="0" kern="0">
                <a:solidFill>
                  <a:schemeClr val="bg1"/>
                </a:solidFill>
                <a:latin typeface="+mn-lt"/>
              </a:rPr>
              <a:t>+31 30 2 916 916</a:t>
            </a:r>
          </a:p>
          <a:p>
            <a:pPr algn="ctr"/>
            <a:endParaRPr lang="en-US" sz="1100" b="0" kern="0">
              <a:solidFill>
                <a:schemeClr val="bg1"/>
              </a:solidFill>
              <a:latin typeface="+mn-lt"/>
            </a:endParaRPr>
          </a:p>
          <a:p>
            <a:pPr algn="ctr"/>
            <a:r>
              <a:rPr lang="nl-NL" sz="1200" b="0" kern="0">
                <a:solidFill>
                  <a:schemeClr val="bg1"/>
                </a:solidFill>
                <a:latin typeface="+mn-lt"/>
              </a:rPr>
              <a:t>www.berenschot.com</a:t>
            </a:r>
            <a:br>
              <a:rPr lang="nl-NL" sz="1200" b="0" kern="0">
                <a:solidFill>
                  <a:schemeClr val="bg1"/>
                </a:solidFill>
                <a:latin typeface="+mn-lt"/>
              </a:rPr>
            </a:br>
            <a:r>
              <a:rPr lang="nl-NL" sz="1200" b="0" kern="0">
                <a:solidFill>
                  <a:schemeClr val="bg1"/>
                </a:solidFill>
                <a:latin typeface="+mn-lt"/>
              </a:rPr>
              <a:t>      /berenschot</a:t>
            </a:r>
          </a:p>
        </p:txBody>
      </p:sp>
      <p:sp>
        <p:nvSpPr>
          <p:cNvPr id="2" name="Rechthoek 1">
            <a:extLst>
              <a:ext uri="{FF2B5EF4-FFF2-40B4-BE49-F238E27FC236}">
                <a16:creationId xmlns:a16="http://schemas.microsoft.com/office/drawing/2014/main" id="{0BBDE421-3AE4-416F-B5A8-10C5AD29B36B}"/>
              </a:ext>
            </a:extLst>
          </p:cNvPr>
          <p:cNvSpPr/>
          <p:nvPr userDrawn="1"/>
        </p:nvSpPr>
        <p:spPr bwMode="auto">
          <a:xfrm>
            <a:off x="4572000" y="0"/>
            <a:ext cx="4572000" cy="6864000"/>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a:solidFill>
                <a:schemeClr val="bg1"/>
              </a:solidFill>
              <a:latin typeface="Segoe UI" panose="020B0502040204020203" pitchFamily="34" charset="0"/>
              <a:cs typeface="Segoe UI" panose="020B0502040204020203" pitchFamily="34" charset="0"/>
            </a:endParaRPr>
          </a:p>
        </p:txBody>
      </p:sp>
      <p:pic>
        <p:nvPicPr>
          <p:cNvPr id="3" name="Afbeelding 2">
            <a:extLst>
              <a:ext uri="{FF2B5EF4-FFF2-40B4-BE49-F238E27FC236}">
                <a16:creationId xmlns:a16="http://schemas.microsoft.com/office/drawing/2014/main" id="{260B240C-8911-47DD-A638-F878F75F41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2609" y="5253203"/>
            <a:ext cx="2530785" cy="503575"/>
          </a:xfrm>
          <a:prstGeom prst="rect">
            <a:avLst/>
          </a:prstGeom>
        </p:spPr>
      </p:pic>
      <p:sp>
        <p:nvSpPr>
          <p:cNvPr id="7" name="Tijdelijke aanduiding voor dianummer 5">
            <a:extLst>
              <a:ext uri="{FF2B5EF4-FFF2-40B4-BE49-F238E27FC236}">
                <a16:creationId xmlns:a16="http://schemas.microsoft.com/office/drawing/2014/main" id="{8B959820-C54A-4D61-9AF1-B40F905AEA40}"/>
              </a:ext>
            </a:extLst>
          </p:cNvPr>
          <p:cNvSpPr>
            <a:spLocks noGrp="1"/>
          </p:cNvSpPr>
          <p:nvPr>
            <p:ph type="sldNum" sz="quarter" idx="12"/>
          </p:nvPr>
        </p:nvSpPr>
        <p:spPr>
          <a:xfrm>
            <a:off x="8460432" y="6498467"/>
            <a:ext cx="277900" cy="206539"/>
          </a:xfrm>
        </p:spPr>
        <p:txBody>
          <a:bodyPr/>
          <a:lstStyle>
            <a:lvl1pPr>
              <a:defRPr>
                <a:solidFill>
                  <a:schemeClr val="bg1"/>
                </a:solidFill>
              </a:defRPr>
            </a:lvl1pPr>
          </a:lstStyle>
          <a:p>
            <a:fld id="{24DBD99B-1A84-4AA6-804A-506E689C58E5}" type="slidenum">
              <a:rPr lang="nl-NL" smtClean="0"/>
              <a:pPr/>
              <a:t>‹nr.›</a:t>
            </a:fld>
            <a:endParaRPr lang="nl-NL"/>
          </a:p>
        </p:txBody>
      </p:sp>
      <p:sp>
        <p:nvSpPr>
          <p:cNvPr id="8" name="Status">
            <a:extLst>
              <a:ext uri="{FF2B5EF4-FFF2-40B4-BE49-F238E27FC236}">
                <a16:creationId xmlns:a16="http://schemas.microsoft.com/office/drawing/2014/main" id="{70D62F3D-79E8-4987-B444-74B44EA2CA84}"/>
              </a:ext>
            </a:extLst>
          </p:cNvPr>
          <p:cNvSpPr txBox="1"/>
          <p:nvPr userDrawn="1"/>
        </p:nvSpPr>
        <p:spPr bwMode="auto">
          <a:xfrm>
            <a:off x="5251804" y="6473272"/>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a:solidFill>
                <a:schemeClr val="bg1"/>
              </a:solidFill>
              <a:latin typeface="+mj-lt"/>
              <a:cs typeface="Arial" panose="020B0604020202020204" pitchFamily="34" charset="0"/>
            </a:endParaRPr>
          </a:p>
        </p:txBody>
      </p:sp>
      <p:pic>
        <p:nvPicPr>
          <p:cNvPr id="14" name="Picture 2" descr="Afbeeldingsresultaat voor linkedin logo png wit">
            <a:extLst>
              <a:ext uri="{FF2B5EF4-FFF2-40B4-BE49-F238E27FC236}">
                <a16:creationId xmlns:a16="http://schemas.microsoft.com/office/drawing/2014/main" id="{A64CBCDA-C0C4-45B2-86FC-10F8BEF03842}"/>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877736" y="6140157"/>
            <a:ext cx="126000" cy="16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0197943C-0508-4C2D-820C-5F8237487995}"/>
              </a:ext>
            </a:extLst>
          </p:cNvPr>
          <p:cNvSpPr txBox="1"/>
          <p:nvPr userDrawn="1"/>
        </p:nvSpPr>
        <p:spPr bwMode="auto">
          <a:xfrm>
            <a:off x="4783752" y="1028734"/>
            <a:ext cx="4104456" cy="2011695"/>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err="1">
                <a:solidFill>
                  <a:schemeClr val="bg1"/>
                </a:solidFill>
                <a:latin typeface="+mn-lt"/>
              </a:rPr>
              <a:t>Berenschot</a:t>
            </a:r>
            <a:r>
              <a:rPr lang="en-US" sz="1400">
                <a:solidFill>
                  <a:schemeClr val="bg1"/>
                </a:solidFill>
                <a:latin typeface="+mn-lt"/>
              </a:rPr>
              <a:t> is an independent management consultancy firm with 350 employees worldwide. For 80 years, we have impressed our clients in the public and business sectors with smart, new insights. We acquire these new insights and turn them into something practicable. We do this by combining innovation and creativity. Again and again. Clients prefer </a:t>
            </a:r>
            <a:r>
              <a:rPr lang="en-US" sz="1400" err="1">
                <a:solidFill>
                  <a:schemeClr val="bg1"/>
                </a:solidFill>
                <a:latin typeface="+mn-lt"/>
              </a:rPr>
              <a:t>Berenschot</a:t>
            </a:r>
            <a:r>
              <a:rPr lang="en-US" sz="1400">
                <a:solidFill>
                  <a:schemeClr val="bg1"/>
                </a:solidFill>
                <a:latin typeface="+mn-lt"/>
              </a:rPr>
              <a:t> because our advice gives them a head start.</a:t>
            </a:r>
          </a:p>
        </p:txBody>
      </p:sp>
    </p:spTree>
    <p:extLst>
      <p:ext uri="{BB962C8B-B14F-4D97-AF65-F5344CB8AC3E}">
        <p14:creationId xmlns:p14="http://schemas.microsoft.com/office/powerpoint/2010/main" val="4042878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pic>
        <p:nvPicPr>
          <p:cNvPr id="9" name="Afbeelding 8" descr="PPT_achtergrond.jpg"/>
          <p:cNvPicPr>
            <a:picLocks noChangeAspect="1"/>
          </p:cNvPicPr>
          <p:nvPr userDrawn="1"/>
        </p:nvPicPr>
        <p:blipFill rotWithShape="1">
          <a:blip r:embed="rId2">
            <a:extLst>
              <a:ext uri="{28A0092B-C50C-407E-A947-70E740481C1C}">
                <a14:useLocalDpi xmlns:a14="http://schemas.microsoft.com/office/drawing/2010/main" val="0"/>
              </a:ext>
            </a:extLst>
          </a:blip>
          <a:srcRect l="8274"/>
          <a:stretch/>
        </p:blipFill>
        <p:spPr>
          <a:xfrm>
            <a:off x="-19050" y="0"/>
            <a:ext cx="8901580" cy="6875001"/>
          </a:xfrm>
          <a:prstGeom prst="rect">
            <a:avLst/>
          </a:prstGeom>
        </p:spPr>
      </p:pic>
      <p:pic>
        <p:nvPicPr>
          <p:cNvPr id="4" name="Afbeelding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984270" y="251941"/>
            <a:ext cx="820919" cy="1219200"/>
          </a:xfrm>
          <a:prstGeom prst="rect">
            <a:avLst/>
          </a:prstGeom>
        </p:spPr>
      </p:pic>
      <p:sp>
        <p:nvSpPr>
          <p:cNvPr id="2" name="Titel 1"/>
          <p:cNvSpPr>
            <a:spLocks noGrp="1"/>
          </p:cNvSpPr>
          <p:nvPr>
            <p:ph type="ctrTitle"/>
          </p:nvPr>
        </p:nvSpPr>
        <p:spPr>
          <a:xfrm>
            <a:off x="482602" y="1495149"/>
            <a:ext cx="6756398" cy="1457601"/>
          </a:xfrm>
          <a:prstGeom prst="rect">
            <a:avLst/>
          </a:prstGeom>
        </p:spPr>
        <p:txBody>
          <a:bodyPr>
            <a:noAutofit/>
          </a:bodyPr>
          <a:lstStyle>
            <a:lvl1pPr algn="l">
              <a:defRPr sz="4000" b="1">
                <a:solidFill>
                  <a:schemeClr val="bg1"/>
                </a:solidFill>
                <a:latin typeface="Arial"/>
                <a:cs typeface="Arial"/>
              </a:defRPr>
            </a:lvl1pPr>
          </a:lstStyle>
          <a:p>
            <a:r>
              <a:rPr lang="nl-NL"/>
              <a:t>Titelstijl van model bewerken</a:t>
            </a:r>
          </a:p>
        </p:txBody>
      </p:sp>
      <p:sp>
        <p:nvSpPr>
          <p:cNvPr id="3" name="Subtitel 2"/>
          <p:cNvSpPr>
            <a:spLocks noGrp="1"/>
          </p:cNvSpPr>
          <p:nvPr>
            <p:ph type="subTitle" idx="1"/>
          </p:nvPr>
        </p:nvSpPr>
        <p:spPr>
          <a:xfrm>
            <a:off x="482602" y="3253248"/>
            <a:ext cx="6756398" cy="1680702"/>
          </a:xfrm>
          <a:prstGeom prst="rect">
            <a:avLst/>
          </a:prstGeom>
        </p:spPr>
        <p:txBody>
          <a:bodyPr/>
          <a:lstStyle>
            <a:lvl1pPr marL="0" indent="0" algn="l">
              <a:buNone/>
              <a:defRPr sz="24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25" name="Tijdelijke aanduiding voor tekst 5"/>
          <p:cNvSpPr>
            <a:spLocks noGrp="1"/>
          </p:cNvSpPr>
          <p:nvPr>
            <p:ph type="body" sz="quarter" idx="10" hasCustomPrompt="1"/>
          </p:nvPr>
        </p:nvSpPr>
        <p:spPr>
          <a:xfrm>
            <a:off x="482602" y="308721"/>
            <a:ext cx="5478331" cy="300884"/>
          </a:xfrm>
          <a:prstGeom prst="rect">
            <a:avLst/>
          </a:prstGeom>
        </p:spPr>
        <p:txBody>
          <a:bodyPr/>
          <a:lstStyle>
            <a:lvl1pPr marL="0" indent="0">
              <a:buNone/>
              <a:defRPr sz="1200">
                <a:solidFill>
                  <a:schemeClr val="bg1"/>
                </a:solidFill>
              </a:defRPr>
            </a:lvl1pPr>
          </a:lstStyle>
          <a:p>
            <a:pPr lvl="0"/>
            <a:r>
              <a:rPr lang="nl-NL"/>
              <a:t> Klik om de modelstijlen te bewerken</a:t>
            </a:r>
          </a:p>
        </p:txBody>
      </p:sp>
    </p:spTree>
    <p:extLst>
      <p:ext uri="{BB962C8B-B14F-4D97-AF65-F5344CB8AC3E}">
        <p14:creationId xmlns:p14="http://schemas.microsoft.com/office/powerpoint/2010/main" val="2081036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asispagina zonder bullets">
    <p:spTree>
      <p:nvGrpSpPr>
        <p:cNvPr id="1" name=""/>
        <p:cNvGrpSpPr/>
        <p:nvPr/>
      </p:nvGrpSpPr>
      <p:grpSpPr>
        <a:xfrm>
          <a:off x="0" y="0"/>
          <a:ext cx="0" cy="0"/>
          <a:chOff x="0" y="0"/>
          <a:chExt cx="0" cy="0"/>
        </a:xfrm>
      </p:grpSpPr>
      <p:sp>
        <p:nvSpPr>
          <p:cNvPr id="2" name="Titel 1"/>
          <p:cNvSpPr>
            <a:spLocks noGrp="1"/>
          </p:cNvSpPr>
          <p:nvPr>
            <p:ph type="title"/>
          </p:nvPr>
        </p:nvSpPr>
        <p:spPr>
          <a:xfrm>
            <a:off x="457200" y="1076769"/>
            <a:ext cx="7286625" cy="1065540"/>
          </a:xfrm>
          <a:prstGeom prst="rect">
            <a:avLst/>
          </a:prstGeom>
        </p:spPr>
        <p:txBody>
          <a:bodyPr>
            <a:normAutofit/>
          </a:bodyPr>
          <a:lstStyle>
            <a:lvl1pPr algn="l">
              <a:defRPr sz="2800" b="1">
                <a:solidFill>
                  <a:srgbClr val="F15A22"/>
                </a:solidFill>
                <a:latin typeface="Arial"/>
                <a:cs typeface="Arial"/>
              </a:defRPr>
            </a:lvl1pPr>
          </a:lstStyle>
          <a:p>
            <a:r>
              <a:rPr lang="nl-NL"/>
              <a:t>Titelstijl van model bewerken</a:t>
            </a:r>
          </a:p>
        </p:txBody>
      </p:sp>
      <p:sp>
        <p:nvSpPr>
          <p:cNvPr id="3" name="Tijdelijke aanduiding voor inhoud 2"/>
          <p:cNvSpPr>
            <a:spLocks noGrp="1"/>
          </p:cNvSpPr>
          <p:nvPr>
            <p:ph idx="1" hasCustomPrompt="1"/>
          </p:nvPr>
        </p:nvSpPr>
        <p:spPr>
          <a:xfrm>
            <a:off x="457200" y="2264229"/>
            <a:ext cx="8229600" cy="4336868"/>
          </a:xfrm>
          <a:prstGeom prst="rect">
            <a:avLst/>
          </a:prstGeom>
        </p:spPr>
        <p:txBody>
          <a:bodyPr/>
          <a:lstStyle>
            <a:lvl1pPr marL="0" indent="0">
              <a:buNone/>
              <a:defRPr sz="2000">
                <a:solidFill>
                  <a:srgbClr val="59614A"/>
                </a:solidFill>
                <a:latin typeface="Arial"/>
                <a:cs typeface="Arial"/>
              </a:defRPr>
            </a:lvl1pPr>
            <a:lvl2pPr>
              <a:defRPr sz="1900">
                <a:solidFill>
                  <a:srgbClr val="59614A"/>
                </a:solidFill>
                <a:latin typeface="Arial"/>
                <a:cs typeface="Arial"/>
              </a:defRPr>
            </a:lvl2pPr>
            <a:lvl3pPr>
              <a:defRPr sz="1800">
                <a:solidFill>
                  <a:srgbClr val="59614A"/>
                </a:solidFill>
                <a:latin typeface="Arial"/>
                <a:cs typeface="Arial"/>
              </a:defRPr>
            </a:lvl3pPr>
            <a:lvl4pPr>
              <a:defRPr sz="1700">
                <a:solidFill>
                  <a:srgbClr val="59614A"/>
                </a:solidFill>
                <a:latin typeface="Arial"/>
                <a:cs typeface="Arial"/>
              </a:defRPr>
            </a:lvl4pPr>
            <a:lvl5pPr>
              <a:defRPr sz="1600">
                <a:solidFill>
                  <a:srgbClr val="59614A"/>
                </a:solidFill>
                <a:latin typeface="Arial"/>
                <a:cs typeface="Arial"/>
              </a:defRPr>
            </a:lvl5pPr>
          </a:lstStyle>
          <a:p>
            <a:pPr lvl="0"/>
            <a:r>
              <a:rPr lang="nl-NL"/>
              <a:t>Klik om de tekststijl van het model te </a:t>
            </a:r>
            <a:r>
              <a:rPr lang="nl-NL" err="1"/>
              <a:t>bewerkenniveau</a:t>
            </a:r>
            <a:endParaRPr lang="nl-NL"/>
          </a:p>
          <a:p>
            <a:pPr lvl="1"/>
            <a:r>
              <a:rPr lang="nl-NL"/>
              <a:t>Tweede niveau</a:t>
            </a:r>
          </a:p>
          <a:p>
            <a:pPr lvl="2"/>
            <a:r>
              <a:rPr lang="nl-NL"/>
              <a:t>Derde niveau</a:t>
            </a:r>
          </a:p>
          <a:p>
            <a:pPr lvl="3"/>
            <a:r>
              <a:rPr lang="nl-NL"/>
              <a:t>Vierde niveau</a:t>
            </a:r>
          </a:p>
          <a:p>
            <a:pPr lvl="4"/>
            <a:r>
              <a:rPr lang="nl-NL"/>
              <a:t>Vijfde</a:t>
            </a:r>
          </a:p>
        </p:txBody>
      </p:sp>
      <p:pic>
        <p:nvPicPr>
          <p:cNvPr id="10" name="Afbeelding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84270" y="251941"/>
            <a:ext cx="820919" cy="1219200"/>
          </a:xfrm>
          <a:prstGeom prst="rect">
            <a:avLst/>
          </a:prstGeom>
        </p:spPr>
      </p:pic>
      <p:sp>
        <p:nvSpPr>
          <p:cNvPr id="11" name="Tijdelijke aanduiding voor dianummer 5"/>
          <p:cNvSpPr txBox="1">
            <a:spLocks/>
          </p:cNvSpPr>
          <p:nvPr userDrawn="1"/>
        </p:nvSpPr>
        <p:spPr>
          <a:xfrm>
            <a:off x="449036" y="306710"/>
            <a:ext cx="1048837" cy="302895"/>
          </a:xfrm>
          <a:prstGeom prst="rect">
            <a:avLst/>
          </a:prstGeom>
        </p:spPr>
        <p:txBody>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A0D799D-7B1B-4A49-A657-90EE5B268AD9}" type="slidenum">
              <a:rPr lang="nl-NL" sz="1200" smtClean="0">
                <a:solidFill>
                  <a:srgbClr val="108837"/>
                </a:solidFill>
              </a:rPr>
              <a:pPr algn="l"/>
              <a:t>‹nr.›</a:t>
            </a:fld>
            <a:r>
              <a:rPr lang="nl-NL" sz="1200">
                <a:solidFill>
                  <a:srgbClr val="108837"/>
                </a:solidFill>
              </a:rPr>
              <a:t>  </a:t>
            </a:r>
            <a:r>
              <a:rPr lang="nl-NL" sz="1200">
                <a:solidFill>
                  <a:srgbClr val="F15A22"/>
                </a:solidFill>
              </a:rPr>
              <a:t>| </a:t>
            </a:r>
          </a:p>
        </p:txBody>
      </p:sp>
      <p:sp>
        <p:nvSpPr>
          <p:cNvPr id="6" name="Tijdelijke aanduiding voor tekst 5"/>
          <p:cNvSpPr>
            <a:spLocks noGrp="1"/>
          </p:cNvSpPr>
          <p:nvPr>
            <p:ph type="body" sz="quarter" idx="10" hasCustomPrompt="1"/>
          </p:nvPr>
        </p:nvSpPr>
        <p:spPr>
          <a:xfrm>
            <a:off x="774423" y="308721"/>
            <a:ext cx="6969402" cy="300884"/>
          </a:xfrm>
          <a:prstGeom prst="rect">
            <a:avLst/>
          </a:prstGeom>
        </p:spPr>
        <p:txBody>
          <a:bodyPr/>
          <a:lstStyle>
            <a:lvl1pPr marL="0" indent="0">
              <a:buNone/>
              <a:defRPr sz="1200">
                <a:solidFill>
                  <a:srgbClr val="108837"/>
                </a:solidFill>
              </a:defRPr>
            </a:lvl1pPr>
          </a:lstStyle>
          <a:p>
            <a:pPr lvl="0"/>
            <a:r>
              <a:rPr lang="nl-NL"/>
              <a:t> Klik om de modelstijlen te bewerken</a:t>
            </a:r>
          </a:p>
        </p:txBody>
      </p:sp>
    </p:spTree>
    <p:extLst>
      <p:ext uri="{BB962C8B-B14F-4D97-AF65-F5344CB8AC3E}">
        <p14:creationId xmlns:p14="http://schemas.microsoft.com/office/powerpoint/2010/main" val="37963259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asispagina met bullets">
    <p:spTree>
      <p:nvGrpSpPr>
        <p:cNvPr id="1" name=""/>
        <p:cNvGrpSpPr/>
        <p:nvPr/>
      </p:nvGrpSpPr>
      <p:grpSpPr>
        <a:xfrm>
          <a:off x="0" y="0"/>
          <a:ext cx="0" cy="0"/>
          <a:chOff x="0" y="0"/>
          <a:chExt cx="0" cy="0"/>
        </a:xfrm>
      </p:grpSpPr>
      <p:sp>
        <p:nvSpPr>
          <p:cNvPr id="2" name="Titel 1"/>
          <p:cNvSpPr>
            <a:spLocks noGrp="1"/>
          </p:cNvSpPr>
          <p:nvPr>
            <p:ph type="title"/>
          </p:nvPr>
        </p:nvSpPr>
        <p:spPr>
          <a:xfrm>
            <a:off x="457200" y="1076769"/>
            <a:ext cx="7286625" cy="1065540"/>
          </a:xfrm>
          <a:prstGeom prst="rect">
            <a:avLst/>
          </a:prstGeom>
        </p:spPr>
        <p:txBody>
          <a:bodyPr>
            <a:normAutofit/>
          </a:bodyPr>
          <a:lstStyle>
            <a:lvl1pPr algn="l">
              <a:defRPr sz="2800" b="1">
                <a:solidFill>
                  <a:srgbClr val="F15A22"/>
                </a:solidFill>
                <a:latin typeface="Arial"/>
                <a:cs typeface="Arial"/>
              </a:defRPr>
            </a:lvl1pPr>
          </a:lstStyle>
          <a:p>
            <a:r>
              <a:rPr lang="nl-NL"/>
              <a:t>Titelstijl van model bewerken</a:t>
            </a:r>
          </a:p>
        </p:txBody>
      </p:sp>
      <p:sp>
        <p:nvSpPr>
          <p:cNvPr id="3" name="Tijdelijke aanduiding voor inhoud 2"/>
          <p:cNvSpPr>
            <a:spLocks noGrp="1"/>
          </p:cNvSpPr>
          <p:nvPr>
            <p:ph idx="1" hasCustomPrompt="1"/>
          </p:nvPr>
        </p:nvSpPr>
        <p:spPr>
          <a:xfrm>
            <a:off x="457200" y="2264229"/>
            <a:ext cx="8229600" cy="4336868"/>
          </a:xfrm>
          <a:prstGeom prst="rect">
            <a:avLst/>
          </a:prstGeom>
        </p:spPr>
        <p:txBody>
          <a:bodyPr/>
          <a:lstStyle>
            <a:lvl1pPr marL="342900" indent="-342900">
              <a:buFont typeface="Arial" panose="020B0604020202020204" pitchFamily="34" charset="0"/>
              <a:buChar char="•"/>
              <a:defRPr sz="2000">
                <a:solidFill>
                  <a:srgbClr val="59614A"/>
                </a:solidFill>
                <a:latin typeface="Arial"/>
                <a:cs typeface="Arial"/>
              </a:defRPr>
            </a:lvl1pPr>
            <a:lvl2pPr>
              <a:defRPr sz="1900">
                <a:solidFill>
                  <a:srgbClr val="59614A"/>
                </a:solidFill>
                <a:latin typeface="Arial"/>
                <a:cs typeface="Arial"/>
              </a:defRPr>
            </a:lvl2pPr>
            <a:lvl3pPr>
              <a:defRPr sz="1800">
                <a:solidFill>
                  <a:srgbClr val="59614A"/>
                </a:solidFill>
                <a:latin typeface="Arial"/>
                <a:cs typeface="Arial"/>
              </a:defRPr>
            </a:lvl3pPr>
            <a:lvl4pPr>
              <a:defRPr sz="1700">
                <a:solidFill>
                  <a:srgbClr val="59614A"/>
                </a:solidFill>
                <a:latin typeface="Arial"/>
                <a:cs typeface="Arial"/>
              </a:defRPr>
            </a:lvl4pPr>
            <a:lvl5pPr>
              <a:defRPr sz="1600">
                <a:solidFill>
                  <a:srgbClr val="59614A"/>
                </a:solidFill>
                <a:latin typeface="Arial"/>
                <a:cs typeface="Arial"/>
              </a:defRPr>
            </a:lvl5pPr>
          </a:lstStyle>
          <a:p>
            <a:pPr lvl="0"/>
            <a:r>
              <a:rPr lang="nl-NL"/>
              <a:t>Klik om de tekststijl van het model te </a:t>
            </a:r>
            <a:r>
              <a:rPr lang="nl-NL" err="1"/>
              <a:t>bewerkenniveau</a:t>
            </a:r>
            <a:endParaRPr lang="nl-NL"/>
          </a:p>
          <a:p>
            <a:pPr lvl="1"/>
            <a:r>
              <a:rPr lang="nl-NL"/>
              <a:t>Tweede niveau</a:t>
            </a:r>
          </a:p>
          <a:p>
            <a:pPr lvl="2"/>
            <a:r>
              <a:rPr lang="nl-NL"/>
              <a:t>Derde niveau</a:t>
            </a:r>
          </a:p>
          <a:p>
            <a:pPr lvl="3"/>
            <a:r>
              <a:rPr lang="nl-NL"/>
              <a:t>Vierde niveau</a:t>
            </a:r>
          </a:p>
          <a:p>
            <a:pPr lvl="4"/>
            <a:r>
              <a:rPr lang="nl-NL"/>
              <a:t>Vijfde</a:t>
            </a:r>
          </a:p>
        </p:txBody>
      </p:sp>
      <p:pic>
        <p:nvPicPr>
          <p:cNvPr id="10" name="Afbeelding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984270" y="251941"/>
            <a:ext cx="820919" cy="1219200"/>
          </a:xfrm>
          <a:prstGeom prst="rect">
            <a:avLst/>
          </a:prstGeom>
        </p:spPr>
      </p:pic>
      <p:sp>
        <p:nvSpPr>
          <p:cNvPr id="11" name="Tijdelijke aanduiding voor dianummer 5"/>
          <p:cNvSpPr txBox="1">
            <a:spLocks/>
          </p:cNvSpPr>
          <p:nvPr userDrawn="1"/>
        </p:nvSpPr>
        <p:spPr>
          <a:xfrm>
            <a:off x="449036" y="306710"/>
            <a:ext cx="1048837" cy="302895"/>
          </a:xfrm>
          <a:prstGeom prst="rect">
            <a:avLst/>
          </a:prstGeom>
        </p:spPr>
        <p:txBody>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A0D799D-7B1B-4A49-A657-90EE5B268AD9}" type="slidenum">
              <a:rPr lang="nl-NL" sz="1200" smtClean="0">
                <a:solidFill>
                  <a:srgbClr val="108837"/>
                </a:solidFill>
              </a:rPr>
              <a:pPr algn="l"/>
              <a:t>‹nr.›</a:t>
            </a:fld>
            <a:r>
              <a:rPr lang="nl-NL" sz="1200">
                <a:solidFill>
                  <a:srgbClr val="108837"/>
                </a:solidFill>
              </a:rPr>
              <a:t>  </a:t>
            </a:r>
            <a:r>
              <a:rPr lang="nl-NL" sz="1200">
                <a:solidFill>
                  <a:srgbClr val="F15A22"/>
                </a:solidFill>
              </a:rPr>
              <a:t>| </a:t>
            </a:r>
          </a:p>
        </p:txBody>
      </p:sp>
      <p:sp>
        <p:nvSpPr>
          <p:cNvPr id="6" name="Tijdelijke aanduiding voor tekst 5"/>
          <p:cNvSpPr>
            <a:spLocks noGrp="1"/>
          </p:cNvSpPr>
          <p:nvPr>
            <p:ph type="body" sz="quarter" idx="10" hasCustomPrompt="1"/>
          </p:nvPr>
        </p:nvSpPr>
        <p:spPr>
          <a:xfrm>
            <a:off x="774423" y="308721"/>
            <a:ext cx="6969402" cy="300884"/>
          </a:xfrm>
          <a:prstGeom prst="rect">
            <a:avLst/>
          </a:prstGeom>
        </p:spPr>
        <p:txBody>
          <a:bodyPr/>
          <a:lstStyle>
            <a:lvl1pPr marL="0" indent="0">
              <a:buNone/>
              <a:defRPr sz="1200">
                <a:solidFill>
                  <a:srgbClr val="108837"/>
                </a:solidFill>
              </a:defRPr>
            </a:lvl1pPr>
          </a:lstStyle>
          <a:p>
            <a:pPr lvl="0"/>
            <a:r>
              <a:rPr lang="nl-NL"/>
              <a:t> Klik om de modelstijlen te bewerken</a:t>
            </a:r>
          </a:p>
        </p:txBody>
      </p:sp>
    </p:spTree>
    <p:extLst>
      <p:ext uri="{BB962C8B-B14F-4D97-AF65-F5344CB8AC3E}">
        <p14:creationId xmlns:p14="http://schemas.microsoft.com/office/powerpoint/2010/main" val="121694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spagina zonder bullets">
    <p:spTree>
      <p:nvGrpSpPr>
        <p:cNvPr id="1" name=""/>
        <p:cNvGrpSpPr/>
        <p:nvPr/>
      </p:nvGrpSpPr>
      <p:grpSpPr>
        <a:xfrm>
          <a:off x="0" y="0"/>
          <a:ext cx="0" cy="0"/>
          <a:chOff x="0" y="0"/>
          <a:chExt cx="0" cy="0"/>
        </a:xfrm>
      </p:grpSpPr>
      <p:sp>
        <p:nvSpPr>
          <p:cNvPr id="2" name="Titel 1"/>
          <p:cNvSpPr>
            <a:spLocks noGrp="1"/>
          </p:cNvSpPr>
          <p:nvPr>
            <p:ph type="title"/>
          </p:nvPr>
        </p:nvSpPr>
        <p:spPr>
          <a:xfrm>
            <a:off x="457201" y="1076769"/>
            <a:ext cx="7286625" cy="1065540"/>
          </a:xfrm>
          <a:prstGeom prst="rect">
            <a:avLst/>
          </a:prstGeom>
        </p:spPr>
        <p:txBody>
          <a:bodyPr>
            <a:normAutofit/>
          </a:bodyPr>
          <a:lstStyle>
            <a:lvl1pPr algn="l">
              <a:defRPr sz="2100" b="1">
                <a:solidFill>
                  <a:srgbClr val="F15A22"/>
                </a:solidFill>
                <a:latin typeface="Arial"/>
                <a:cs typeface="Arial"/>
              </a:defRPr>
            </a:lvl1pPr>
          </a:lstStyle>
          <a:p>
            <a:r>
              <a:rPr lang="nl-NL"/>
              <a:t>Klik om de stijl te bewerken</a:t>
            </a:r>
          </a:p>
        </p:txBody>
      </p:sp>
      <p:sp>
        <p:nvSpPr>
          <p:cNvPr id="3" name="Tijdelijke aanduiding voor inhoud 2"/>
          <p:cNvSpPr>
            <a:spLocks noGrp="1"/>
          </p:cNvSpPr>
          <p:nvPr>
            <p:ph idx="1" hasCustomPrompt="1"/>
          </p:nvPr>
        </p:nvSpPr>
        <p:spPr>
          <a:xfrm>
            <a:off x="457200" y="2264229"/>
            <a:ext cx="8229600" cy="4336868"/>
          </a:xfrm>
          <a:prstGeom prst="rect">
            <a:avLst/>
          </a:prstGeom>
        </p:spPr>
        <p:txBody>
          <a:bodyPr/>
          <a:lstStyle>
            <a:lvl1pPr marL="0" indent="0">
              <a:buNone/>
              <a:defRPr sz="1500">
                <a:solidFill>
                  <a:srgbClr val="59614A"/>
                </a:solidFill>
                <a:latin typeface="Arial"/>
                <a:cs typeface="Arial"/>
              </a:defRPr>
            </a:lvl1pPr>
            <a:lvl2pPr>
              <a:defRPr sz="1425">
                <a:solidFill>
                  <a:srgbClr val="59614A"/>
                </a:solidFill>
                <a:latin typeface="Arial"/>
                <a:cs typeface="Arial"/>
              </a:defRPr>
            </a:lvl2pPr>
            <a:lvl3pPr>
              <a:defRPr sz="1350">
                <a:solidFill>
                  <a:srgbClr val="59614A"/>
                </a:solidFill>
                <a:latin typeface="Arial"/>
                <a:cs typeface="Arial"/>
              </a:defRPr>
            </a:lvl3pPr>
            <a:lvl4pPr>
              <a:defRPr sz="1275">
                <a:solidFill>
                  <a:srgbClr val="59614A"/>
                </a:solidFill>
                <a:latin typeface="Arial"/>
                <a:cs typeface="Arial"/>
              </a:defRPr>
            </a:lvl4pPr>
            <a:lvl5pPr>
              <a:defRPr sz="1200">
                <a:solidFill>
                  <a:srgbClr val="59614A"/>
                </a:solidFill>
                <a:latin typeface="Arial"/>
                <a:cs typeface="Arial"/>
              </a:defRPr>
            </a:lvl5pPr>
          </a:lstStyle>
          <a:p>
            <a:pPr lvl="0"/>
            <a:r>
              <a:rPr lang="nl-NL"/>
              <a:t>Klik om de tekststijl van het model te </a:t>
            </a:r>
            <a:r>
              <a:rPr lang="nl-NL" err="1"/>
              <a:t>bewerkenniveau</a:t>
            </a:r>
            <a:endParaRPr lang="nl-NL"/>
          </a:p>
          <a:p>
            <a:pPr lvl="1"/>
            <a:r>
              <a:rPr lang="nl-NL"/>
              <a:t>Tweede niveau</a:t>
            </a:r>
          </a:p>
          <a:p>
            <a:pPr lvl="2"/>
            <a:r>
              <a:rPr lang="nl-NL"/>
              <a:t>Derde niveau</a:t>
            </a:r>
          </a:p>
          <a:p>
            <a:pPr lvl="3"/>
            <a:r>
              <a:rPr lang="nl-NL"/>
              <a:t>Vierde niveau</a:t>
            </a:r>
          </a:p>
          <a:p>
            <a:pPr lvl="4"/>
            <a:r>
              <a:rPr lang="nl-NL"/>
              <a:t>Vijfde</a:t>
            </a:r>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4271" y="251941"/>
            <a:ext cx="820919" cy="1219200"/>
          </a:xfrm>
          <a:prstGeom prst="rect">
            <a:avLst/>
          </a:prstGeom>
        </p:spPr>
      </p:pic>
      <p:sp>
        <p:nvSpPr>
          <p:cNvPr id="11" name="Tijdelijke aanduiding voor dianummer 5"/>
          <p:cNvSpPr txBox="1">
            <a:spLocks/>
          </p:cNvSpPr>
          <p:nvPr userDrawn="1"/>
        </p:nvSpPr>
        <p:spPr>
          <a:xfrm>
            <a:off x="449037" y="306712"/>
            <a:ext cx="1048837" cy="302895"/>
          </a:xfrm>
          <a:prstGeom prst="rect">
            <a:avLst/>
          </a:prstGeom>
        </p:spPr>
        <p:txBody>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A0D799D-7B1B-4A49-A657-90EE5B268AD9}" type="slidenum">
              <a:rPr lang="nl-NL" sz="900" smtClean="0">
                <a:solidFill>
                  <a:srgbClr val="108837"/>
                </a:solidFill>
              </a:rPr>
              <a:pPr algn="l"/>
              <a:t>‹nr.›</a:t>
            </a:fld>
            <a:r>
              <a:rPr lang="nl-NL" sz="900">
                <a:solidFill>
                  <a:srgbClr val="108837"/>
                </a:solidFill>
              </a:rPr>
              <a:t>  </a:t>
            </a:r>
            <a:r>
              <a:rPr lang="nl-NL" sz="900">
                <a:solidFill>
                  <a:srgbClr val="F15A22"/>
                </a:solidFill>
              </a:rPr>
              <a:t>| </a:t>
            </a:r>
          </a:p>
        </p:txBody>
      </p:sp>
      <p:sp>
        <p:nvSpPr>
          <p:cNvPr id="6" name="Tijdelijke aanduiding voor tekst 5"/>
          <p:cNvSpPr>
            <a:spLocks noGrp="1"/>
          </p:cNvSpPr>
          <p:nvPr>
            <p:ph type="body" sz="quarter" idx="10" hasCustomPrompt="1"/>
          </p:nvPr>
        </p:nvSpPr>
        <p:spPr>
          <a:xfrm>
            <a:off x="774423" y="308721"/>
            <a:ext cx="6969402" cy="300884"/>
          </a:xfrm>
          <a:prstGeom prst="rect">
            <a:avLst/>
          </a:prstGeom>
        </p:spPr>
        <p:txBody>
          <a:bodyPr/>
          <a:lstStyle>
            <a:lvl1pPr marL="0" indent="0">
              <a:buNone/>
              <a:defRPr sz="900">
                <a:solidFill>
                  <a:srgbClr val="108837"/>
                </a:solidFill>
              </a:defRPr>
            </a:lvl1pPr>
          </a:lstStyle>
          <a:p>
            <a:pPr lvl="0"/>
            <a:r>
              <a:rPr lang="nl-NL"/>
              <a:t> Klik om de modelstijlen te bewerken</a:t>
            </a:r>
          </a:p>
        </p:txBody>
      </p:sp>
    </p:spTree>
    <p:extLst>
      <p:ext uri="{BB962C8B-B14F-4D97-AF65-F5344CB8AC3E}">
        <p14:creationId xmlns:p14="http://schemas.microsoft.com/office/powerpoint/2010/main" val="199299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spagina met bullets">
    <p:spTree>
      <p:nvGrpSpPr>
        <p:cNvPr id="1" name=""/>
        <p:cNvGrpSpPr/>
        <p:nvPr/>
      </p:nvGrpSpPr>
      <p:grpSpPr>
        <a:xfrm>
          <a:off x="0" y="0"/>
          <a:ext cx="0" cy="0"/>
          <a:chOff x="0" y="0"/>
          <a:chExt cx="0" cy="0"/>
        </a:xfrm>
      </p:grpSpPr>
      <p:sp>
        <p:nvSpPr>
          <p:cNvPr id="2" name="Titel 1"/>
          <p:cNvSpPr>
            <a:spLocks noGrp="1"/>
          </p:cNvSpPr>
          <p:nvPr>
            <p:ph type="title"/>
          </p:nvPr>
        </p:nvSpPr>
        <p:spPr>
          <a:xfrm>
            <a:off x="457201" y="1076769"/>
            <a:ext cx="7286625" cy="1065540"/>
          </a:xfrm>
          <a:prstGeom prst="rect">
            <a:avLst/>
          </a:prstGeom>
        </p:spPr>
        <p:txBody>
          <a:bodyPr>
            <a:normAutofit/>
          </a:bodyPr>
          <a:lstStyle>
            <a:lvl1pPr algn="l">
              <a:defRPr sz="2100" b="1">
                <a:solidFill>
                  <a:srgbClr val="F15A22"/>
                </a:solidFill>
                <a:latin typeface="Arial"/>
                <a:cs typeface="Arial"/>
              </a:defRPr>
            </a:lvl1pPr>
          </a:lstStyle>
          <a:p>
            <a:r>
              <a:rPr lang="nl-NL"/>
              <a:t>Klik om de stijl te bewerken</a:t>
            </a:r>
          </a:p>
        </p:txBody>
      </p:sp>
      <p:sp>
        <p:nvSpPr>
          <p:cNvPr id="3" name="Tijdelijke aanduiding voor inhoud 2"/>
          <p:cNvSpPr>
            <a:spLocks noGrp="1"/>
          </p:cNvSpPr>
          <p:nvPr>
            <p:ph idx="1" hasCustomPrompt="1"/>
          </p:nvPr>
        </p:nvSpPr>
        <p:spPr>
          <a:xfrm>
            <a:off x="457200" y="2264229"/>
            <a:ext cx="8229600" cy="4336868"/>
          </a:xfrm>
          <a:prstGeom prst="rect">
            <a:avLst/>
          </a:prstGeom>
        </p:spPr>
        <p:txBody>
          <a:bodyPr/>
          <a:lstStyle>
            <a:lvl1pPr marL="257175" indent="-257175">
              <a:buFont typeface="Arial" panose="020B0604020202020204" pitchFamily="34" charset="0"/>
              <a:buChar char="•"/>
              <a:defRPr sz="1500">
                <a:solidFill>
                  <a:srgbClr val="59614A"/>
                </a:solidFill>
                <a:latin typeface="Arial"/>
                <a:cs typeface="Arial"/>
              </a:defRPr>
            </a:lvl1pPr>
            <a:lvl2pPr>
              <a:defRPr sz="1425">
                <a:solidFill>
                  <a:srgbClr val="59614A"/>
                </a:solidFill>
                <a:latin typeface="Arial"/>
                <a:cs typeface="Arial"/>
              </a:defRPr>
            </a:lvl2pPr>
            <a:lvl3pPr>
              <a:defRPr sz="1350">
                <a:solidFill>
                  <a:srgbClr val="59614A"/>
                </a:solidFill>
                <a:latin typeface="Arial"/>
                <a:cs typeface="Arial"/>
              </a:defRPr>
            </a:lvl3pPr>
            <a:lvl4pPr>
              <a:defRPr sz="1275">
                <a:solidFill>
                  <a:srgbClr val="59614A"/>
                </a:solidFill>
                <a:latin typeface="Arial"/>
                <a:cs typeface="Arial"/>
              </a:defRPr>
            </a:lvl4pPr>
            <a:lvl5pPr>
              <a:defRPr sz="1200">
                <a:solidFill>
                  <a:srgbClr val="59614A"/>
                </a:solidFill>
                <a:latin typeface="Arial"/>
                <a:cs typeface="Arial"/>
              </a:defRPr>
            </a:lvl5pPr>
          </a:lstStyle>
          <a:p>
            <a:pPr lvl="0"/>
            <a:r>
              <a:rPr lang="nl-NL"/>
              <a:t>Klik om de tekststijl van het model te </a:t>
            </a:r>
            <a:r>
              <a:rPr lang="nl-NL" err="1"/>
              <a:t>bewerkenniveau</a:t>
            </a:r>
            <a:endParaRPr lang="nl-NL"/>
          </a:p>
          <a:p>
            <a:pPr lvl="1"/>
            <a:r>
              <a:rPr lang="nl-NL"/>
              <a:t>Tweede niveau</a:t>
            </a:r>
          </a:p>
          <a:p>
            <a:pPr lvl="2"/>
            <a:r>
              <a:rPr lang="nl-NL"/>
              <a:t>Derde niveau</a:t>
            </a:r>
          </a:p>
          <a:p>
            <a:pPr lvl="3"/>
            <a:r>
              <a:rPr lang="nl-NL"/>
              <a:t>Vierde niveau</a:t>
            </a:r>
          </a:p>
          <a:p>
            <a:pPr lvl="4"/>
            <a:r>
              <a:rPr lang="nl-NL"/>
              <a:t>Vijfde</a:t>
            </a:r>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4271" y="251941"/>
            <a:ext cx="820919" cy="1219200"/>
          </a:xfrm>
          <a:prstGeom prst="rect">
            <a:avLst/>
          </a:prstGeom>
        </p:spPr>
      </p:pic>
      <p:sp>
        <p:nvSpPr>
          <p:cNvPr id="11" name="Tijdelijke aanduiding voor dianummer 5"/>
          <p:cNvSpPr txBox="1">
            <a:spLocks/>
          </p:cNvSpPr>
          <p:nvPr userDrawn="1"/>
        </p:nvSpPr>
        <p:spPr>
          <a:xfrm>
            <a:off x="449037" y="306712"/>
            <a:ext cx="1048837" cy="302895"/>
          </a:xfrm>
          <a:prstGeom prst="rect">
            <a:avLst/>
          </a:prstGeom>
        </p:spPr>
        <p:txBody>
          <a:bodyPr/>
          <a:ls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7A0D799D-7B1B-4A49-A657-90EE5B268AD9}" type="slidenum">
              <a:rPr lang="nl-NL" sz="900" smtClean="0">
                <a:solidFill>
                  <a:srgbClr val="108837"/>
                </a:solidFill>
              </a:rPr>
              <a:pPr algn="l"/>
              <a:t>‹nr.›</a:t>
            </a:fld>
            <a:r>
              <a:rPr lang="nl-NL" sz="900">
                <a:solidFill>
                  <a:srgbClr val="108837"/>
                </a:solidFill>
              </a:rPr>
              <a:t>  </a:t>
            </a:r>
            <a:r>
              <a:rPr lang="nl-NL" sz="900">
                <a:solidFill>
                  <a:srgbClr val="F15A22"/>
                </a:solidFill>
              </a:rPr>
              <a:t>| </a:t>
            </a:r>
          </a:p>
        </p:txBody>
      </p:sp>
      <p:sp>
        <p:nvSpPr>
          <p:cNvPr id="6" name="Tijdelijke aanduiding voor tekst 5"/>
          <p:cNvSpPr>
            <a:spLocks noGrp="1"/>
          </p:cNvSpPr>
          <p:nvPr>
            <p:ph type="body" sz="quarter" idx="10" hasCustomPrompt="1"/>
          </p:nvPr>
        </p:nvSpPr>
        <p:spPr>
          <a:xfrm>
            <a:off x="774423" y="308721"/>
            <a:ext cx="6969402" cy="300884"/>
          </a:xfrm>
          <a:prstGeom prst="rect">
            <a:avLst/>
          </a:prstGeom>
        </p:spPr>
        <p:txBody>
          <a:bodyPr/>
          <a:lstStyle>
            <a:lvl1pPr marL="0" indent="0">
              <a:buNone/>
              <a:defRPr sz="900">
                <a:solidFill>
                  <a:srgbClr val="108837"/>
                </a:solidFill>
              </a:defRPr>
            </a:lvl1pPr>
          </a:lstStyle>
          <a:p>
            <a:pPr lvl="0"/>
            <a:r>
              <a:rPr lang="nl-NL"/>
              <a:t> Klik om de modelstijlen te bewerken</a:t>
            </a:r>
          </a:p>
        </p:txBody>
      </p:sp>
    </p:spTree>
    <p:extLst>
      <p:ext uri="{BB962C8B-B14F-4D97-AF65-F5344CB8AC3E}">
        <p14:creationId xmlns:p14="http://schemas.microsoft.com/office/powerpoint/2010/main" val="1425499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BD8DC7-3C15-4838-B399-AAED53231D5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2B17B58-E2B6-477B-BBA2-A7319B3D1A0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81657E-AB54-4B6A-98C6-CD71A79C94E9}"/>
              </a:ext>
            </a:extLst>
          </p:cNvPr>
          <p:cNvSpPr>
            <a:spLocks noGrp="1"/>
          </p:cNvSpPr>
          <p:nvPr>
            <p:ph type="dt" sz="half" idx="10"/>
          </p:nvPr>
        </p:nvSpPr>
        <p:spPr/>
        <p:txBody>
          <a:bodyPr/>
          <a:lstStyle/>
          <a:p>
            <a:fld id="{E0D2BE73-6846-4B45-9213-EA464DD45DF7}" type="datetimeFigureOut">
              <a:rPr lang="nl-NL" smtClean="0"/>
              <a:t>11-2-2025</a:t>
            </a:fld>
            <a:endParaRPr lang="nl-NL"/>
          </a:p>
        </p:txBody>
      </p:sp>
      <p:sp>
        <p:nvSpPr>
          <p:cNvPr id="5" name="Tijdelijke aanduiding voor voettekst 4">
            <a:extLst>
              <a:ext uri="{FF2B5EF4-FFF2-40B4-BE49-F238E27FC236}">
                <a16:creationId xmlns:a16="http://schemas.microsoft.com/office/drawing/2014/main" id="{2F714AC1-8285-4BB6-A763-F16917A85C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6FFD11C-1756-4EB2-AE72-565978CF2D49}"/>
              </a:ext>
            </a:extLst>
          </p:cNvPr>
          <p:cNvSpPr>
            <a:spLocks noGrp="1"/>
          </p:cNvSpPr>
          <p:nvPr>
            <p:ph type="sldNum" sz="quarter" idx="12"/>
          </p:nvPr>
        </p:nvSpPr>
        <p:spPr/>
        <p:txBody>
          <a:bodyPr/>
          <a:lstStyle/>
          <a:p>
            <a:fld id="{EF9FA467-006C-4DA0-BA0F-7CED5436DFD0}" type="slidenum">
              <a:rPr lang="nl-NL" smtClean="0"/>
              <a:t>‹nr.›</a:t>
            </a:fld>
            <a:endParaRPr lang="nl-NL"/>
          </a:p>
        </p:txBody>
      </p:sp>
    </p:spTree>
    <p:extLst>
      <p:ext uri="{BB962C8B-B14F-4D97-AF65-F5344CB8AC3E}">
        <p14:creationId xmlns:p14="http://schemas.microsoft.com/office/powerpoint/2010/main" val="296777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1219DCA-1A66-497D-B012-575430A0E6A6}"/>
              </a:ext>
            </a:extLst>
          </p:cNvPr>
          <p:cNvSpPr>
            <a:spLocks noGrp="1"/>
          </p:cNvSpPr>
          <p:nvPr>
            <p:ph type="dt" sz="half" idx="10"/>
          </p:nvPr>
        </p:nvSpPr>
        <p:spPr/>
        <p:txBody>
          <a:bodyPr/>
          <a:lstStyle/>
          <a:p>
            <a:fld id="{E0D2BE73-6846-4B45-9213-EA464DD45DF7}" type="datetimeFigureOut">
              <a:rPr lang="nl-NL" smtClean="0"/>
              <a:t>11-2-2025</a:t>
            </a:fld>
            <a:endParaRPr lang="nl-NL"/>
          </a:p>
        </p:txBody>
      </p:sp>
      <p:sp>
        <p:nvSpPr>
          <p:cNvPr id="3" name="Tijdelijke aanduiding voor voettekst 2">
            <a:extLst>
              <a:ext uri="{FF2B5EF4-FFF2-40B4-BE49-F238E27FC236}">
                <a16:creationId xmlns:a16="http://schemas.microsoft.com/office/drawing/2014/main" id="{15CC7B1F-0590-4FF5-AC8C-E6F77111FC3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A7C879F-802B-4A29-B4D0-5AD9DBF7858A}"/>
              </a:ext>
            </a:extLst>
          </p:cNvPr>
          <p:cNvSpPr>
            <a:spLocks noGrp="1"/>
          </p:cNvSpPr>
          <p:nvPr>
            <p:ph type="sldNum" sz="quarter" idx="12"/>
          </p:nvPr>
        </p:nvSpPr>
        <p:spPr/>
        <p:txBody>
          <a:bodyPr/>
          <a:lstStyle/>
          <a:p>
            <a:fld id="{EF9FA467-006C-4DA0-BA0F-7CED5436DFD0}" type="slidenum">
              <a:rPr lang="nl-NL" smtClean="0"/>
              <a:t>‹nr.›</a:t>
            </a:fld>
            <a:endParaRPr lang="nl-NL"/>
          </a:p>
        </p:txBody>
      </p:sp>
    </p:spTree>
    <p:extLst>
      <p:ext uri="{BB962C8B-B14F-4D97-AF65-F5344CB8AC3E}">
        <p14:creationId xmlns:p14="http://schemas.microsoft.com/office/powerpoint/2010/main" val="166559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1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Rechthoek 39">
            <a:extLst>
              <a:ext uri="{FF2B5EF4-FFF2-40B4-BE49-F238E27FC236}">
                <a16:creationId xmlns:a16="http://schemas.microsoft.com/office/drawing/2014/main" id="{E782C98F-491E-42AE-8410-5AD124B3D20A}"/>
              </a:ext>
            </a:extLst>
          </p:cNvPr>
          <p:cNvSpPr/>
          <p:nvPr/>
        </p:nvSpPr>
        <p:spPr bwMode="auto">
          <a:xfrm>
            <a:off x="2" y="5445224"/>
            <a:ext cx="9143999" cy="948931"/>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a:latin typeface="Segoe UI" panose="020B0502040204020203" pitchFamily="34" charset="0"/>
            </a:endParaRPr>
          </a:p>
        </p:txBody>
      </p:sp>
      <p:sp>
        <p:nvSpPr>
          <p:cNvPr id="26" name="Rechthoek 25">
            <a:extLst>
              <a:ext uri="{FF2B5EF4-FFF2-40B4-BE49-F238E27FC236}">
                <a16:creationId xmlns:a16="http://schemas.microsoft.com/office/drawing/2014/main" id="{104FFBC5-3FE3-4A16-BAA4-4111EEB6BB3C}"/>
              </a:ext>
            </a:extLst>
          </p:cNvPr>
          <p:cNvSpPr/>
          <p:nvPr/>
        </p:nvSpPr>
        <p:spPr bwMode="auto">
          <a:xfrm flipV="1">
            <a:off x="2" y="190499"/>
            <a:ext cx="9143999" cy="4198607"/>
          </a:xfrm>
          <a:prstGeom prst="rect">
            <a:avLst/>
          </a:prstGeom>
          <a:gradFill>
            <a:gsLst>
              <a:gs pos="0">
                <a:srgbClr val="FFFFFF">
                  <a:alpha val="0"/>
                </a:srgbClr>
              </a:gs>
              <a:gs pos="100000">
                <a:schemeClr val="bg2"/>
              </a:gs>
            </a:gsLst>
            <a:lin ang="5400000" scaled="0"/>
          </a:gradFill>
          <a:ln w="19050" cap="flat" cmpd="sng" algn="ctr">
            <a:noFill/>
            <a:prstDash val="solid"/>
            <a:round/>
            <a:headEnd type="none" w="med" len="med"/>
            <a:tailEnd type="none" w="med" len="med"/>
          </a:ln>
          <a:effectLst/>
        </p:spPr>
        <p:txBody>
          <a:bodyPr rot="0" spcFirstLastPara="0" vertOverflow="overflow" horzOverflow="overflow" vert="horz" wrap="square" lIns="51276" tIns="25638" rIns="51276" bIns="25638" numCol="1" spcCol="0" rtlCol="0" fromWordArt="0" anchor="t" anchorCtr="0" forceAA="0" compatLnSpc="1">
            <a:prstTxWarp prst="textNoShape">
              <a:avLst/>
            </a:prstTxWarp>
            <a:normAutofit/>
          </a:bodyPr>
          <a:lstStyle/>
          <a:p>
            <a:pPr marL="149554" indent="-149554" defTabSz="704150">
              <a:spcAft>
                <a:spcPts val="337"/>
              </a:spcAft>
              <a:buClr>
                <a:schemeClr val="tx2"/>
              </a:buClr>
              <a:buFont typeface="Arial" pitchFamily="34" charset="0"/>
              <a:buChar char="•"/>
            </a:pPr>
            <a:endParaRPr lang="nl-NL" sz="884">
              <a:latin typeface="Segoe UI" panose="020B0502040204020203" pitchFamily="34" charset="0"/>
            </a:endParaRPr>
          </a:p>
        </p:txBody>
      </p:sp>
      <p:sp>
        <p:nvSpPr>
          <p:cNvPr id="34" name="Rechthoek 33">
            <a:extLst>
              <a:ext uri="{FF2B5EF4-FFF2-40B4-BE49-F238E27FC236}">
                <a16:creationId xmlns:a16="http://schemas.microsoft.com/office/drawing/2014/main" id="{AA5B9B75-6B05-436D-A97C-24488861474A}"/>
              </a:ext>
            </a:extLst>
          </p:cNvPr>
          <p:cNvSpPr/>
          <p:nvPr/>
        </p:nvSpPr>
        <p:spPr bwMode="auto">
          <a:xfrm>
            <a:off x="0" y="6367825"/>
            <a:ext cx="9144000" cy="489996"/>
          </a:xfrm>
          <a:prstGeom prst="rect">
            <a:avLst/>
          </a:prstGeom>
          <a:solidFill>
            <a:schemeClr val="tx1"/>
          </a:solidFill>
          <a:ln w="19050" cap="flat" cmpd="sng" algn="ctr">
            <a:noFill/>
            <a:prstDash val="solid"/>
            <a:round/>
            <a:headEnd type="none" w="med" len="med"/>
            <a:tailEnd type="none" w="med" len="med"/>
          </a:ln>
          <a:effectLst/>
        </p:spPr>
        <p:txBody>
          <a:bodyPr rot="0" spcFirstLastPara="0" vertOverflow="overflow" horzOverflow="overflow" vert="horz" wrap="square" lIns="24487" tIns="24487" rIns="24487" bIns="24487" numCol="1" spcCol="0" rtlCol="0" fromWordArt="0" anchor="ctr" anchorCtr="0" forceAA="0" compatLnSpc="1">
            <a:prstTxWarp prst="textNoShape">
              <a:avLst/>
            </a:prstTxWarp>
            <a:noAutofit/>
          </a:bodyPr>
          <a:lstStyle/>
          <a:p>
            <a:pPr algn="ctr" defTabSz="854136">
              <a:spcAft>
                <a:spcPts val="408"/>
              </a:spcAft>
              <a:buClr>
                <a:schemeClr val="tx2"/>
              </a:buClr>
            </a:pPr>
            <a:endParaRPr lang="nl-NL" sz="1088">
              <a:solidFill>
                <a:schemeClr val="bg1"/>
              </a:solidFill>
              <a:latin typeface="Segoe UI" panose="020B0502040204020203" pitchFamily="34" charset="0"/>
              <a:cs typeface="Segoe UI" panose="020B0502040204020203" pitchFamily="34" charset="0"/>
            </a:endParaRPr>
          </a:p>
        </p:txBody>
      </p:sp>
      <p:sp>
        <p:nvSpPr>
          <p:cNvPr id="2" name="Titel 1">
            <a:extLst>
              <a:ext uri="{FF2B5EF4-FFF2-40B4-BE49-F238E27FC236}">
                <a16:creationId xmlns:a16="http://schemas.microsoft.com/office/drawing/2014/main" id="{287690C7-00C8-484D-9EEE-0A38455AE9BE}"/>
              </a:ext>
            </a:extLst>
          </p:cNvPr>
          <p:cNvSpPr>
            <a:spLocks noGrp="1"/>
          </p:cNvSpPr>
          <p:nvPr>
            <p:ph type="title"/>
          </p:nvPr>
        </p:nvSpPr>
        <p:spPr>
          <a:xfrm>
            <a:off x="482527" y="3272213"/>
            <a:ext cx="5999167" cy="737089"/>
          </a:xfrm>
          <a:solidFill>
            <a:schemeClr val="tx1">
              <a:alpha val="75000"/>
            </a:schemeClr>
          </a:solidFill>
        </p:spPr>
        <p:txBody>
          <a:bodyPr tIns="288000" anchor="b">
            <a:spAutoFit/>
          </a:bodyPr>
          <a:lstStyle>
            <a:lvl1pPr>
              <a:defRPr sz="2600" b="0">
                <a:solidFill>
                  <a:schemeClr val="bg1"/>
                </a:solidFill>
                <a:effectLst>
                  <a:outerShdw blurRad="38100" dist="38100" dir="2700000" algn="tl">
                    <a:srgbClr val="000000">
                      <a:alpha val="43137"/>
                    </a:srgbClr>
                  </a:outerShdw>
                </a:effectLst>
              </a:defRPr>
            </a:lvl1pPr>
          </a:lstStyle>
          <a:p>
            <a:r>
              <a:rPr lang="nl-NL"/>
              <a:t>Klik om stijl te bewerken</a:t>
            </a:r>
          </a:p>
        </p:txBody>
      </p:sp>
      <p:sp>
        <p:nvSpPr>
          <p:cNvPr id="4" name="Tijdelijke aanduiding voor dianummer 3">
            <a:extLst>
              <a:ext uri="{FF2B5EF4-FFF2-40B4-BE49-F238E27FC236}">
                <a16:creationId xmlns:a16="http://schemas.microsoft.com/office/drawing/2014/main" id="{4355EB8A-5CA2-4AE0-A195-FFC6420A865A}"/>
              </a:ext>
            </a:extLst>
          </p:cNvPr>
          <p:cNvSpPr>
            <a:spLocks noGrp="1"/>
          </p:cNvSpPr>
          <p:nvPr>
            <p:ph type="sldNum" sz="quarter" idx="11"/>
          </p:nvPr>
        </p:nvSpPr>
        <p:spPr/>
        <p:txBody>
          <a:bodyPr/>
          <a:lstStyle>
            <a:lvl1pPr>
              <a:defRPr>
                <a:solidFill>
                  <a:schemeClr val="bg1"/>
                </a:solidFill>
              </a:defRPr>
            </a:lvl1pPr>
          </a:lstStyle>
          <a:p>
            <a:fld id="{C2643386-F308-498B-AA89-9AE2609CFDA1}" type="slidenum">
              <a:rPr lang="nl-NL" smtClean="0"/>
              <a:pPr/>
              <a:t>‹nr.›</a:t>
            </a:fld>
            <a:endParaRPr lang="nl-NL"/>
          </a:p>
        </p:txBody>
      </p:sp>
      <p:sp>
        <p:nvSpPr>
          <p:cNvPr id="6" name="Tijdelijke aanduiding voor tekst 5">
            <a:extLst>
              <a:ext uri="{FF2B5EF4-FFF2-40B4-BE49-F238E27FC236}">
                <a16:creationId xmlns:a16="http://schemas.microsoft.com/office/drawing/2014/main" id="{D437F8BD-2C49-4773-8874-0E3454555791}"/>
              </a:ext>
            </a:extLst>
          </p:cNvPr>
          <p:cNvSpPr>
            <a:spLocks noGrp="1"/>
          </p:cNvSpPr>
          <p:nvPr>
            <p:ph type="body" sz="quarter" idx="12"/>
          </p:nvPr>
        </p:nvSpPr>
        <p:spPr>
          <a:xfrm>
            <a:off x="482526" y="4009301"/>
            <a:ext cx="5999167" cy="648209"/>
          </a:xfrm>
          <a:solidFill>
            <a:schemeClr val="tx1">
              <a:alpha val="75000"/>
            </a:schemeClr>
          </a:solidFill>
        </p:spPr>
        <p:txBody>
          <a:bodyPr lIns="100800" tIns="38100" rIns="88900" bIns="360000">
            <a:spAutoFit/>
          </a:bodyPr>
          <a:lstStyle>
            <a:lvl1pPr marL="0" indent="0">
              <a:buNone/>
              <a:defRPr sz="1600">
                <a:solidFill>
                  <a:schemeClr val="bg1"/>
                </a:solidFill>
                <a:effectLst>
                  <a:outerShdw blurRad="38100" dist="38100" dir="2700000" algn="tl">
                    <a:srgbClr val="000000">
                      <a:alpha val="43137"/>
                    </a:srgbClr>
                  </a:outerShdw>
                </a:effectLst>
              </a:defRPr>
            </a:lvl1pPr>
            <a:lvl2pPr marL="149554" indent="0">
              <a:buNone/>
              <a:defRPr sz="1200"/>
            </a:lvl2pPr>
            <a:lvl3pPr marL="299107" indent="0">
              <a:buNone/>
              <a:defRPr sz="1200"/>
            </a:lvl3pPr>
            <a:lvl4pPr marL="448662" indent="0">
              <a:buNone/>
              <a:defRPr sz="1200"/>
            </a:lvl4pPr>
            <a:lvl5pPr marL="608898" indent="0">
              <a:buNone/>
              <a:defRPr sz="1200"/>
            </a:lvl5pPr>
          </a:lstStyle>
          <a:p>
            <a:pPr lvl="0"/>
            <a:r>
              <a:rPr lang="nl-NL"/>
              <a:t>Klikken om de tekststijl van het model te bewerken</a:t>
            </a:r>
          </a:p>
        </p:txBody>
      </p:sp>
      <p:pic>
        <p:nvPicPr>
          <p:cNvPr id="38" name="Afbeelding 37">
            <a:extLst>
              <a:ext uri="{FF2B5EF4-FFF2-40B4-BE49-F238E27FC236}">
                <a16:creationId xmlns:a16="http://schemas.microsoft.com/office/drawing/2014/main" id="{A0297571-A0DC-4792-9AE8-2442F9AD9C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020" y="644691"/>
            <a:ext cx="2358789" cy="469351"/>
          </a:xfrm>
          <a:prstGeom prst="rect">
            <a:avLst/>
          </a:prstGeom>
        </p:spPr>
      </p:pic>
      <p:sp>
        <p:nvSpPr>
          <p:cNvPr id="14" name="Tijdelijke aanduiding voor tekst 2">
            <a:extLst>
              <a:ext uri="{FF2B5EF4-FFF2-40B4-BE49-F238E27FC236}">
                <a16:creationId xmlns:a16="http://schemas.microsoft.com/office/drawing/2014/main" id="{E47E4D81-494A-411B-93AB-83B98A0D8761}"/>
              </a:ext>
            </a:extLst>
          </p:cNvPr>
          <p:cNvSpPr>
            <a:spLocks noGrp="1"/>
          </p:cNvSpPr>
          <p:nvPr>
            <p:ph type="body" sz="quarter" idx="15" hasCustomPrompt="1"/>
          </p:nvPr>
        </p:nvSpPr>
        <p:spPr>
          <a:xfrm>
            <a:off x="482526" y="6498465"/>
            <a:ext cx="1137147" cy="206540"/>
          </a:xfrm>
        </p:spPr>
        <p:txBody>
          <a:bodyPr lIns="88900" tIns="38100" rIns="88900" bIns="38100" anchor="ctr"/>
          <a:lstStyle>
            <a:lvl1pPr marL="0" indent="0">
              <a:buNone/>
              <a:defRPr sz="800" b="1" u="none">
                <a:solidFill>
                  <a:schemeClr val="bg1"/>
                </a:solidFill>
                <a:effectLst>
                  <a:outerShdw blurRad="38100" dist="38100" dir="2700000" algn="tl">
                    <a:srgbClr val="000000">
                      <a:alpha val="43137"/>
                    </a:srgbClr>
                  </a:outerShdw>
                </a:effectLst>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a:t>Datum</a:t>
            </a:r>
          </a:p>
        </p:txBody>
      </p:sp>
      <p:grpSp>
        <p:nvGrpSpPr>
          <p:cNvPr id="17" name="Groep 16">
            <a:extLst>
              <a:ext uri="{FF2B5EF4-FFF2-40B4-BE49-F238E27FC236}">
                <a16:creationId xmlns:a16="http://schemas.microsoft.com/office/drawing/2014/main" id="{2018A98D-1ADA-476F-BEEA-89A2F5BCA8B9}"/>
              </a:ext>
            </a:extLst>
          </p:cNvPr>
          <p:cNvGrpSpPr/>
          <p:nvPr/>
        </p:nvGrpSpPr>
        <p:grpSpPr>
          <a:xfrm>
            <a:off x="1084" y="-2"/>
            <a:ext cx="9142917" cy="196507"/>
            <a:chOff x="0" y="-1"/>
            <a:chExt cx="13442950" cy="216695"/>
          </a:xfrm>
        </p:grpSpPr>
        <p:sp>
          <p:nvSpPr>
            <p:cNvPr id="18" name="Rechthoek 17">
              <a:extLst>
                <a:ext uri="{FF2B5EF4-FFF2-40B4-BE49-F238E27FC236}">
                  <a16:creationId xmlns:a16="http://schemas.microsoft.com/office/drawing/2014/main" id="{E4F9F98B-0A98-4D5B-BBB6-F0AD05FCF539}"/>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a:ln>
                  <a:noFill/>
                </a:ln>
                <a:solidFill>
                  <a:schemeClr val="tx1"/>
                </a:solidFill>
                <a:effectLst/>
                <a:latin typeface="Segoe UI" panose="020B0502040204020203" pitchFamily="34" charset="0"/>
              </a:endParaRPr>
            </a:p>
          </p:txBody>
        </p:sp>
        <p:sp>
          <p:nvSpPr>
            <p:cNvPr id="19" name="Rechthoek 18">
              <a:extLst>
                <a:ext uri="{FF2B5EF4-FFF2-40B4-BE49-F238E27FC236}">
                  <a16:creationId xmlns:a16="http://schemas.microsoft.com/office/drawing/2014/main" id="{C82029FE-E258-47B2-8C01-3D16ECB85DE1}"/>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a:ln>
                  <a:noFill/>
                </a:ln>
                <a:solidFill>
                  <a:schemeClr val="tx1"/>
                </a:solidFill>
                <a:effectLst/>
                <a:latin typeface="Segoe UI" panose="020B0502040204020203" pitchFamily="34" charset="0"/>
              </a:endParaRPr>
            </a:p>
          </p:txBody>
        </p:sp>
      </p:grpSp>
      <p:sp>
        <p:nvSpPr>
          <p:cNvPr id="5" name="Status">
            <a:extLst>
              <a:ext uri="{FF2B5EF4-FFF2-40B4-BE49-F238E27FC236}">
                <a16:creationId xmlns:a16="http://schemas.microsoft.com/office/drawing/2014/main" id="{58FBAF6D-3455-4776-85E5-2149549CD3C3}"/>
              </a:ext>
            </a:extLst>
          </p:cNvPr>
          <p:cNvSpPr txBox="1"/>
          <p:nvPr userDrawn="1"/>
        </p:nvSpPr>
        <p:spPr bwMode="auto">
          <a:xfrm>
            <a:off x="5251943" y="6473272"/>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bg1"/>
                </a:solidFill>
                <a:latin typeface="+mj-lt"/>
                <a:cs typeface="Arial" panose="020B0604020202020204" pitchFamily="34" charset="0"/>
              </a:rPr>
              <a:t>Intern vertrouwelijk</a:t>
            </a:r>
            <a:endParaRPr lang="nl-NL" sz="800" b="1" kern="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2629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39" Type="http://schemas.openxmlformats.org/officeDocument/2006/relationships/image" Target="../media/image5.svg"/><Relationship Id="rId3" Type="http://schemas.openxmlformats.org/officeDocument/2006/relationships/slideLayout" Target="../slideLayouts/slideLayout11.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38" Type="http://schemas.openxmlformats.org/officeDocument/2006/relationships/image" Target="../media/image4.png"/><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microsoft.com/office/2007/relationships/hdphoto" Target="../media/hdphoto1.wdp"/><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image" Target="../media/image3.png"/><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35738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72" r:id="rId4"/>
    <p:sldLayoutId id="2147483673" r:id="rId5"/>
    <p:sldLayoutId id="2147483674" r:id="rId6"/>
    <p:sldLayoutId id="2147483675" r:id="rId7"/>
    <p:sldLayoutId id="2147483676" r:id="rId8"/>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nl-NL"/>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4740" name="Rectangle 4"/>
          <p:cNvSpPr>
            <a:spLocks noGrp="1" noChangeArrowheads="1"/>
          </p:cNvSpPr>
          <p:nvPr>
            <p:ph type="sldNum" sz="quarter" idx="4"/>
          </p:nvPr>
        </p:nvSpPr>
        <p:spPr bwMode="auto">
          <a:xfrm>
            <a:off x="8460432" y="6498467"/>
            <a:ext cx="277900" cy="206539"/>
          </a:xfrm>
          <a:prstGeom prst="rect">
            <a:avLst/>
          </a:prstGeom>
          <a:noFill/>
          <a:ln w="9525">
            <a:noFill/>
            <a:miter lim="800000"/>
            <a:headEnd/>
            <a:tailEnd/>
          </a:ln>
          <a:effectLst/>
        </p:spPr>
        <p:txBody>
          <a:bodyPr vert="horz" wrap="none" lIns="0" tIns="0" rIns="0" bIns="0" numCol="1" anchor="ctr" anchorCtr="0" compatLnSpc="1">
            <a:prstTxWarp prst="textNoShape">
              <a:avLst/>
            </a:prstTxWarp>
            <a:normAutofit/>
          </a:bodyPr>
          <a:lstStyle>
            <a:lvl1pPr defTabSz="704150">
              <a:buClr>
                <a:srgbClr val="1A3877"/>
              </a:buClr>
              <a:defRPr sz="800" b="1">
                <a:solidFill>
                  <a:schemeClr val="accent1"/>
                </a:solidFill>
                <a:latin typeface="+mj-lt"/>
              </a:defRPr>
            </a:lvl1pPr>
          </a:lstStyle>
          <a:p>
            <a:fld id="{C2643386-F308-498B-AA89-9AE2609CFDA1}" type="slidenum">
              <a:rPr lang="nl-NL" smtClean="0"/>
              <a:pPr/>
              <a:t>‹nr.›</a:t>
            </a:fld>
            <a:endParaRPr lang="nl-NL"/>
          </a:p>
        </p:txBody>
      </p:sp>
      <p:sp>
        <p:nvSpPr>
          <p:cNvPr id="18" name="Tijdelijke aanduiding voor titel 1">
            <a:extLst>
              <a:ext uri="{FF2B5EF4-FFF2-40B4-BE49-F238E27FC236}">
                <a16:creationId xmlns:a16="http://schemas.microsoft.com/office/drawing/2014/main" id="{90603BA8-E578-453E-9DF9-2F903A6AF192}"/>
              </a:ext>
            </a:extLst>
          </p:cNvPr>
          <p:cNvSpPr>
            <a:spLocks noGrp="1"/>
          </p:cNvSpPr>
          <p:nvPr>
            <p:ph type="title"/>
          </p:nvPr>
        </p:nvSpPr>
        <p:spPr>
          <a:xfrm>
            <a:off x="408176" y="233116"/>
            <a:ext cx="8327648" cy="816000"/>
          </a:xfrm>
          <a:prstGeom prst="rect">
            <a:avLst/>
          </a:prstGeom>
        </p:spPr>
        <p:txBody>
          <a:bodyPr vert="horz" lIns="91440" tIns="45720" rIns="91440" bIns="45720" rtlCol="0" anchor="ctr">
            <a:noAutofit/>
          </a:bodyPr>
          <a:lstStyle/>
          <a:p>
            <a:r>
              <a:rPr lang="en-GB"/>
              <a:t>Click here to edit the title (Cambria vet 20pt)</a:t>
            </a:r>
          </a:p>
        </p:txBody>
      </p:sp>
      <p:sp>
        <p:nvSpPr>
          <p:cNvPr id="19" name="Tijdelijke aanduiding voor tekst 2">
            <a:extLst>
              <a:ext uri="{FF2B5EF4-FFF2-40B4-BE49-F238E27FC236}">
                <a16:creationId xmlns:a16="http://schemas.microsoft.com/office/drawing/2014/main" id="{475F2C55-60EB-42D8-9D1E-3A39D52CEC88}"/>
              </a:ext>
            </a:extLst>
          </p:cNvPr>
          <p:cNvSpPr>
            <a:spLocks noGrp="1"/>
          </p:cNvSpPr>
          <p:nvPr>
            <p:ph type="body" idx="1"/>
          </p:nvPr>
        </p:nvSpPr>
        <p:spPr>
          <a:xfrm>
            <a:off x="414722" y="1220755"/>
            <a:ext cx="8321102" cy="5089029"/>
          </a:xfrm>
          <a:prstGeom prst="rect">
            <a:avLst/>
          </a:prstGeom>
        </p:spPr>
        <p:txBody>
          <a:bodyPr vert="horz" lIns="91440" tIns="45720" rIns="91440" bIns="45720" rtlCol="0">
            <a:noAutofit/>
          </a:bodyPr>
          <a:lstStyle/>
          <a:p>
            <a:pPr lvl="0"/>
            <a:r>
              <a:rPr lang="en-GB" noProof="0"/>
              <a:t>Click here to edit the body text (Segoe UI Light 16pt)</a:t>
            </a:r>
          </a:p>
          <a:p>
            <a:pPr lvl="1"/>
            <a:r>
              <a:rPr lang="en-GB" noProof="0"/>
              <a:t>Second level </a:t>
            </a:r>
          </a:p>
          <a:p>
            <a:pPr lvl="2"/>
            <a:r>
              <a:rPr lang="en-GB" noProof="0"/>
              <a:t>Third level</a:t>
            </a:r>
          </a:p>
          <a:p>
            <a:pPr lvl="3"/>
            <a:r>
              <a:rPr lang="en-GB" noProof="0"/>
              <a:t>Fourth level</a:t>
            </a:r>
          </a:p>
          <a:p>
            <a:pPr lvl="4"/>
            <a:r>
              <a:rPr lang="en-GB" noProof="0"/>
              <a:t>Fifth level</a:t>
            </a:r>
          </a:p>
          <a:p>
            <a:pPr lvl="5"/>
            <a:r>
              <a:rPr lang="en-GB" noProof="0"/>
              <a:t>Sixth level</a:t>
            </a:r>
          </a:p>
          <a:p>
            <a:pPr lvl="6"/>
            <a:r>
              <a:rPr lang="en-GB" noProof="0"/>
              <a:t>Seventh level</a:t>
            </a:r>
          </a:p>
          <a:p>
            <a:pPr lvl="7"/>
            <a:r>
              <a:rPr lang="en-GB" noProof="0"/>
              <a:t>Eight level</a:t>
            </a:r>
          </a:p>
          <a:p>
            <a:pPr lvl="8"/>
            <a:r>
              <a:rPr lang="en-GB" noProof="0"/>
              <a:t>Ninth level</a:t>
            </a:r>
          </a:p>
          <a:p>
            <a:pPr lvl="8"/>
            <a:endParaRPr lang="en-GB" noProof="0"/>
          </a:p>
          <a:p>
            <a:pPr lvl="4"/>
            <a:endParaRPr lang="en-GB" noProof="0"/>
          </a:p>
        </p:txBody>
      </p:sp>
      <p:pic>
        <p:nvPicPr>
          <p:cNvPr id="12" name="Afbeelding 9">
            <a:extLst>
              <a:ext uri="{FF2B5EF4-FFF2-40B4-BE49-F238E27FC236}">
                <a16:creationId xmlns:a16="http://schemas.microsoft.com/office/drawing/2014/main" id="{BBCCEB5D-40C6-41D3-9790-9F42EB1E8DA4}"/>
              </a:ext>
            </a:extLst>
          </p:cNvPr>
          <p:cNvPicPr>
            <a:picLocks noChangeAspect="1"/>
          </p:cNvPicPr>
          <p:nvPr/>
        </p:nvPicPr>
        <p:blipFill>
          <a:blip r:embed="rId36">
            <a:extLst>
              <a:ext uri="{BEBA8EAE-BF5A-486C-A8C5-ECC9F3942E4B}">
                <a14:imgProps xmlns:a14="http://schemas.microsoft.com/office/drawing/2010/main">
                  <a14:imgLayer r:embed="rId37">
                    <a14:imgEffect>
                      <a14:brightnessContrast bright="12000" contrast="-87000"/>
                    </a14:imgEffect>
                  </a14:imgLayer>
                </a14:imgProps>
              </a:ext>
              <a:ext uri="{28A0092B-C50C-407E-A947-70E740481C1C}">
                <a14:useLocalDpi xmlns:a14="http://schemas.microsoft.com/office/drawing/2010/main" val="0"/>
              </a:ext>
            </a:extLst>
          </a:blip>
          <a:stretch>
            <a:fillRect/>
          </a:stretch>
        </p:blipFill>
        <p:spPr>
          <a:xfrm rot="5400000">
            <a:off x="4543641" y="-3484750"/>
            <a:ext cx="60959" cy="9139758"/>
          </a:xfrm>
          <a:prstGeom prst="rect">
            <a:avLst/>
          </a:prstGeom>
          <a:effectLst/>
        </p:spPr>
      </p:pic>
      <p:pic>
        <p:nvPicPr>
          <p:cNvPr id="10" name="Afbeelding 9">
            <a:extLst>
              <a:ext uri="{FF2B5EF4-FFF2-40B4-BE49-F238E27FC236}">
                <a16:creationId xmlns:a16="http://schemas.microsoft.com/office/drawing/2014/main" id="{B7EE3B68-ACA1-4E93-AFB2-BF2ED346E86E}"/>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410558" y="6481531"/>
            <a:ext cx="1053912" cy="209717"/>
          </a:xfrm>
          <a:prstGeom prst="rect">
            <a:avLst/>
          </a:prstGeom>
        </p:spPr>
      </p:pic>
      <p:grpSp>
        <p:nvGrpSpPr>
          <p:cNvPr id="2" name="Groep 1">
            <a:extLst>
              <a:ext uri="{FF2B5EF4-FFF2-40B4-BE49-F238E27FC236}">
                <a16:creationId xmlns:a16="http://schemas.microsoft.com/office/drawing/2014/main" id="{40BA1504-442F-4D2A-A881-24B2E9B98FC7}"/>
              </a:ext>
            </a:extLst>
          </p:cNvPr>
          <p:cNvGrpSpPr/>
          <p:nvPr/>
        </p:nvGrpSpPr>
        <p:grpSpPr>
          <a:xfrm>
            <a:off x="1084" y="-2"/>
            <a:ext cx="9142917" cy="196507"/>
            <a:chOff x="0" y="-1"/>
            <a:chExt cx="13442950" cy="216695"/>
          </a:xfrm>
        </p:grpSpPr>
        <p:sp>
          <p:nvSpPr>
            <p:cNvPr id="15" name="Rechthoek 14">
              <a:extLst>
                <a:ext uri="{FF2B5EF4-FFF2-40B4-BE49-F238E27FC236}">
                  <a16:creationId xmlns:a16="http://schemas.microsoft.com/office/drawing/2014/main" id="{711F5CB8-51EA-4572-8D81-FF80ACBC143A}"/>
                </a:ext>
              </a:extLst>
            </p:cNvPr>
            <p:cNvSpPr/>
            <p:nvPr userDrawn="1"/>
          </p:nvSpPr>
          <p:spPr bwMode="auto">
            <a:xfrm>
              <a:off x="0" y="-1"/>
              <a:ext cx="13442950" cy="130969"/>
            </a:xfrm>
            <a:prstGeom prst="rect">
              <a:avLst/>
            </a:prstGeom>
            <a:solidFill>
              <a:srgbClr val="1A3877"/>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a:ln>
                  <a:noFill/>
                </a:ln>
                <a:solidFill>
                  <a:schemeClr val="tx1"/>
                </a:solidFill>
                <a:effectLst/>
                <a:latin typeface="Segoe UI" panose="020B0502040204020203" pitchFamily="34" charset="0"/>
              </a:endParaRPr>
            </a:p>
          </p:txBody>
        </p:sp>
        <p:sp>
          <p:nvSpPr>
            <p:cNvPr id="17" name="Rechthoek 16">
              <a:extLst>
                <a:ext uri="{FF2B5EF4-FFF2-40B4-BE49-F238E27FC236}">
                  <a16:creationId xmlns:a16="http://schemas.microsoft.com/office/drawing/2014/main" id="{6C1FEB81-1ED1-465C-A3F1-9F3093EA62C5}"/>
                </a:ext>
              </a:extLst>
            </p:cNvPr>
            <p:cNvSpPr/>
            <p:nvPr userDrawn="1"/>
          </p:nvSpPr>
          <p:spPr bwMode="auto">
            <a:xfrm>
              <a:off x="0" y="130969"/>
              <a:ext cx="13442950" cy="85725"/>
            </a:xfrm>
            <a:prstGeom prst="rect">
              <a:avLst/>
            </a:prstGeom>
            <a:solidFill>
              <a:srgbClr val="41B6E6"/>
            </a:solidFill>
            <a:ln w="9525" cap="flat" cmpd="sng" algn="ctr">
              <a:noFill/>
              <a:prstDash val="solid"/>
              <a:round/>
              <a:headEnd type="none" w="med" len="med"/>
              <a:tailEnd type="none" w="med" len="med"/>
            </a:ln>
            <a:effectLst/>
          </p:spPr>
          <p:txBody>
            <a:bodyPr vert="horz" wrap="square" lIns="75383" tIns="37692" rIns="75383" bIns="37692" numCol="1" rtlCol="0" anchor="t" anchorCtr="0" compatLnSpc="1">
              <a:prstTxWarp prst="textNoShape">
                <a:avLst/>
              </a:prstTxWarp>
            </a:bodyPr>
            <a:lstStyle/>
            <a:p>
              <a:pPr marL="0" marR="0" indent="0" algn="l" defTabSz="1035210" rtl="0" eaLnBrk="1" fontAlgn="base" latinLnBrk="0" hangingPunct="1">
                <a:lnSpc>
                  <a:spcPct val="100000"/>
                </a:lnSpc>
                <a:spcBef>
                  <a:spcPct val="0"/>
                </a:spcBef>
                <a:spcAft>
                  <a:spcPct val="0"/>
                </a:spcAft>
                <a:buClrTx/>
                <a:buSzTx/>
                <a:buFontTx/>
                <a:buNone/>
                <a:tabLst/>
              </a:pPr>
              <a:endParaRPr kumimoji="0" lang="nl-NL" sz="2100" b="0" i="0" u="none" strike="noStrike" cap="none" normalizeH="0" baseline="0">
                <a:ln>
                  <a:noFill/>
                </a:ln>
                <a:solidFill>
                  <a:schemeClr val="tx1"/>
                </a:solidFill>
                <a:effectLst/>
                <a:latin typeface="Segoe UI" panose="020B0502040204020203" pitchFamily="34" charset="0"/>
              </a:endParaRPr>
            </a:p>
          </p:txBody>
        </p:sp>
      </p:grpSp>
      <p:sp>
        <p:nvSpPr>
          <p:cNvPr id="11" name="Status">
            <a:extLst>
              <a:ext uri="{FF2B5EF4-FFF2-40B4-BE49-F238E27FC236}">
                <a16:creationId xmlns:a16="http://schemas.microsoft.com/office/drawing/2014/main" id="{0E41BA96-A49A-4273-BDEB-ED39500A7C70}"/>
              </a:ext>
            </a:extLst>
          </p:cNvPr>
          <p:cNvSpPr txBox="1"/>
          <p:nvPr userDrawn="1"/>
        </p:nvSpPr>
        <p:spPr bwMode="auto">
          <a:xfrm>
            <a:off x="5251804" y="6473272"/>
            <a:ext cx="3168352" cy="195814"/>
          </a:xfrm>
          <a:prstGeom prst="rect">
            <a:avLst/>
          </a:prstGeom>
          <a:noFill/>
          <a:ln w="9525" algn="ctr">
            <a:noFill/>
            <a:miter lim="800000"/>
            <a:headEnd/>
            <a:tailEnd/>
          </a:ln>
          <a:effectLst/>
        </p:spPr>
        <p:txBody>
          <a:bodyPr vert="horz" wrap="square" lIns="36000" tIns="36000" rIns="36000" bIns="36000" numCol="1" rtlCol="0" anchor="t" anchorCtr="0" compatLnSpc="1">
            <a:prstTxWarp prst="textNoShape">
              <a:avLst/>
            </a:prstTxWarp>
            <a:spAutoFit/>
          </a:bodyPr>
          <a:lstStyle/>
          <a:p>
            <a:pPr algn="r"/>
            <a:r>
              <a:rPr lang="en-US" sz="800" b="1" kern="0">
                <a:solidFill>
                  <a:schemeClr val="tx1"/>
                </a:solidFill>
                <a:latin typeface="+mj-lt"/>
                <a:cs typeface="Arial" panose="020B0604020202020204" pitchFamily="34" charset="0"/>
              </a:rPr>
              <a:t>Intern vertrouwelijk</a:t>
            </a:r>
            <a:endParaRPr lang="nl-NL" sz="800" b="1" kern="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212608009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p:hf hdr="0" dt="0"/>
  <p:txStyles>
    <p:titleStyle>
      <a:lvl1pPr algn="l" defTabSz="704150" rtl="0" eaLnBrk="1" fontAlgn="base" hangingPunct="1">
        <a:lnSpc>
          <a:spcPct val="100000"/>
        </a:lnSpc>
        <a:spcBef>
          <a:spcPct val="0"/>
        </a:spcBef>
        <a:spcAft>
          <a:spcPct val="0"/>
        </a:spcAft>
        <a:buClr>
          <a:srgbClr val="1A3877"/>
        </a:buClr>
        <a:defRPr sz="2000" b="1" i="0" baseline="0">
          <a:solidFill>
            <a:srgbClr val="1A3877"/>
          </a:solidFill>
          <a:latin typeface="+mj-lt"/>
          <a:ea typeface="+mj-ea"/>
          <a:cs typeface="+mj-cs"/>
        </a:defRPr>
      </a:lvl1pPr>
      <a:lvl2pPr algn="l" defTabSz="704150" rtl="0" eaLnBrk="1" fontAlgn="base" hangingPunct="1">
        <a:lnSpc>
          <a:spcPct val="117000"/>
        </a:lnSpc>
        <a:spcBef>
          <a:spcPct val="0"/>
        </a:spcBef>
        <a:spcAft>
          <a:spcPct val="0"/>
        </a:spcAft>
        <a:defRPr sz="1769" b="1">
          <a:solidFill>
            <a:schemeClr val="tx1"/>
          </a:solidFill>
          <a:latin typeface="Arial" charset="0"/>
        </a:defRPr>
      </a:lvl2pPr>
      <a:lvl3pPr algn="l" defTabSz="704150" rtl="0" eaLnBrk="1" fontAlgn="base" hangingPunct="1">
        <a:lnSpc>
          <a:spcPct val="117000"/>
        </a:lnSpc>
        <a:spcBef>
          <a:spcPct val="0"/>
        </a:spcBef>
        <a:spcAft>
          <a:spcPct val="0"/>
        </a:spcAft>
        <a:defRPr sz="1769" b="1">
          <a:solidFill>
            <a:schemeClr val="tx1"/>
          </a:solidFill>
          <a:latin typeface="Arial" charset="0"/>
        </a:defRPr>
      </a:lvl3pPr>
      <a:lvl4pPr algn="l" defTabSz="704150" rtl="0" eaLnBrk="1" fontAlgn="base" hangingPunct="1">
        <a:lnSpc>
          <a:spcPct val="117000"/>
        </a:lnSpc>
        <a:spcBef>
          <a:spcPct val="0"/>
        </a:spcBef>
        <a:spcAft>
          <a:spcPct val="0"/>
        </a:spcAft>
        <a:defRPr sz="1769" b="1">
          <a:solidFill>
            <a:schemeClr val="tx1"/>
          </a:solidFill>
          <a:latin typeface="Arial" charset="0"/>
        </a:defRPr>
      </a:lvl4pPr>
      <a:lvl5pPr algn="l" defTabSz="704150" rtl="0" eaLnBrk="1" fontAlgn="base" hangingPunct="1">
        <a:lnSpc>
          <a:spcPct val="117000"/>
        </a:lnSpc>
        <a:spcBef>
          <a:spcPct val="0"/>
        </a:spcBef>
        <a:spcAft>
          <a:spcPct val="0"/>
        </a:spcAft>
        <a:defRPr sz="1769" b="1">
          <a:solidFill>
            <a:schemeClr val="tx1"/>
          </a:solidFill>
          <a:latin typeface="Arial" charset="0"/>
        </a:defRPr>
      </a:lvl5pPr>
      <a:lvl6pPr marL="256378" algn="l" defTabSz="704150" rtl="0" eaLnBrk="1" fontAlgn="base" hangingPunct="1">
        <a:lnSpc>
          <a:spcPct val="117000"/>
        </a:lnSpc>
        <a:spcBef>
          <a:spcPct val="0"/>
        </a:spcBef>
        <a:spcAft>
          <a:spcPct val="0"/>
        </a:spcAft>
        <a:defRPr sz="1769" b="1">
          <a:solidFill>
            <a:schemeClr val="tx1"/>
          </a:solidFill>
          <a:latin typeface="Arial" charset="0"/>
        </a:defRPr>
      </a:lvl6pPr>
      <a:lvl7pPr marL="512756" algn="l" defTabSz="704150" rtl="0" eaLnBrk="1" fontAlgn="base" hangingPunct="1">
        <a:lnSpc>
          <a:spcPct val="117000"/>
        </a:lnSpc>
        <a:spcBef>
          <a:spcPct val="0"/>
        </a:spcBef>
        <a:spcAft>
          <a:spcPct val="0"/>
        </a:spcAft>
        <a:defRPr sz="1769" b="1">
          <a:solidFill>
            <a:schemeClr val="tx1"/>
          </a:solidFill>
          <a:latin typeface="Arial" charset="0"/>
        </a:defRPr>
      </a:lvl7pPr>
      <a:lvl8pPr marL="769134" algn="l" defTabSz="704150" rtl="0" eaLnBrk="1" fontAlgn="base" hangingPunct="1">
        <a:lnSpc>
          <a:spcPct val="117000"/>
        </a:lnSpc>
        <a:spcBef>
          <a:spcPct val="0"/>
        </a:spcBef>
        <a:spcAft>
          <a:spcPct val="0"/>
        </a:spcAft>
        <a:defRPr sz="1769" b="1">
          <a:solidFill>
            <a:schemeClr val="tx1"/>
          </a:solidFill>
          <a:latin typeface="Arial" charset="0"/>
        </a:defRPr>
      </a:lvl8pPr>
      <a:lvl9pPr marL="1025512" algn="l" defTabSz="704150" rtl="0" eaLnBrk="1" fontAlgn="base" hangingPunct="1">
        <a:lnSpc>
          <a:spcPct val="117000"/>
        </a:lnSpc>
        <a:spcBef>
          <a:spcPct val="0"/>
        </a:spcBef>
        <a:spcAft>
          <a:spcPct val="0"/>
        </a:spcAft>
        <a:defRPr sz="1769" b="1">
          <a:solidFill>
            <a:schemeClr val="tx1"/>
          </a:solidFill>
          <a:latin typeface="Arial" charset="0"/>
        </a:defRPr>
      </a:lvl9pPr>
    </p:titleStyle>
    <p:bodyStyle>
      <a:lvl1pPr marL="153114" indent="-153114" algn="l" defTabSz="704150" rtl="0" eaLnBrk="1" fontAlgn="base" hangingPunct="1">
        <a:lnSpc>
          <a:spcPct val="100000"/>
        </a:lnSpc>
        <a:spcBef>
          <a:spcPts val="0"/>
        </a:spcBef>
        <a:spcAft>
          <a:spcPts val="337"/>
        </a:spcAft>
        <a:buClrTx/>
        <a:buFont typeface="Arial" panose="020B0604020202020204" pitchFamily="34" charset="0"/>
        <a:buChar char="•"/>
        <a:defRPr sz="1600" b="0" baseline="0">
          <a:solidFill>
            <a:srgbClr val="1A3877"/>
          </a:solidFill>
          <a:latin typeface="+mn-lt"/>
          <a:ea typeface="+mn-ea"/>
          <a:cs typeface="+mn-cs"/>
        </a:defRPr>
      </a:lvl1pPr>
      <a:lvl2pPr marL="299108" indent="-149554" algn="l" defTabSz="704150" rtl="0" eaLnBrk="1" fontAlgn="base" hangingPunct="1">
        <a:lnSpc>
          <a:spcPct val="100000"/>
        </a:lnSpc>
        <a:spcBef>
          <a:spcPts val="0"/>
        </a:spcBef>
        <a:spcAft>
          <a:spcPts val="337"/>
        </a:spcAft>
        <a:buClrTx/>
        <a:buFont typeface="Segoe UI" panose="020B0502040204020203" pitchFamily="34" charset="0"/>
        <a:buChar char="-"/>
        <a:defRPr sz="1600">
          <a:solidFill>
            <a:srgbClr val="1A3877"/>
          </a:solidFill>
          <a:latin typeface="+mn-lt"/>
        </a:defRPr>
      </a:lvl2pPr>
      <a:lvl3pPr marL="451332" indent="-152225" algn="l" defTabSz="704150" rtl="0" eaLnBrk="1" fontAlgn="base" hangingPunct="1">
        <a:lnSpc>
          <a:spcPct val="100000"/>
        </a:lnSpc>
        <a:spcBef>
          <a:spcPts val="0"/>
        </a:spcBef>
        <a:spcAft>
          <a:spcPts val="337"/>
        </a:spcAft>
        <a:buClrTx/>
        <a:buSzPct val="100000"/>
        <a:buFont typeface="Segoe UI" panose="020B0502040204020203" pitchFamily="34" charset="0"/>
        <a:buChar char="◦"/>
        <a:defRPr sz="1600">
          <a:solidFill>
            <a:srgbClr val="1A3877"/>
          </a:solidFill>
          <a:latin typeface="+mn-lt"/>
        </a:defRPr>
      </a:lvl3pPr>
      <a:lvl4pPr marL="608898" indent="-160236" algn="l" defTabSz="704150" rtl="0" eaLnBrk="1" fontAlgn="base" hangingPunct="1">
        <a:lnSpc>
          <a:spcPct val="100000"/>
        </a:lnSpc>
        <a:spcBef>
          <a:spcPts val="0"/>
        </a:spcBef>
        <a:spcAft>
          <a:spcPts val="337"/>
        </a:spcAft>
        <a:buClr>
          <a:schemeClr val="tx2"/>
        </a:buClr>
        <a:buSzPct val="100000"/>
        <a:buFont typeface="Arial" pitchFamily="34" charset="0"/>
        <a:buChar char="•"/>
        <a:defRPr sz="1600">
          <a:solidFill>
            <a:schemeClr val="tx1"/>
          </a:solidFill>
          <a:latin typeface="+mn-lt"/>
        </a:defRPr>
      </a:lvl4pPr>
      <a:lvl5pPr marL="758452" indent="-149554" algn="l" defTabSz="704150" rtl="0" eaLnBrk="1" fontAlgn="base" hangingPunct="1">
        <a:lnSpc>
          <a:spcPct val="100000"/>
        </a:lnSpc>
        <a:spcBef>
          <a:spcPts val="0"/>
        </a:spcBef>
        <a:spcAft>
          <a:spcPts val="337"/>
        </a:spcAft>
        <a:buClr>
          <a:schemeClr val="tx2"/>
        </a:buClr>
        <a:buSzPct val="100000"/>
        <a:buFont typeface="Arial" pitchFamily="34" charset="0"/>
        <a:buChar char="−"/>
        <a:defRPr sz="1600">
          <a:solidFill>
            <a:schemeClr val="tx1"/>
          </a:solidFill>
          <a:latin typeface="+mn-lt"/>
        </a:defRPr>
      </a:lvl5pPr>
      <a:lvl6pPr marL="908006" indent="-149554" algn="l" defTabSz="704150" rtl="0" eaLnBrk="1" fontAlgn="base" hangingPunct="1">
        <a:lnSpc>
          <a:spcPct val="130000"/>
        </a:lnSpc>
        <a:spcBef>
          <a:spcPts val="0"/>
        </a:spcBef>
        <a:spcAft>
          <a:spcPts val="337"/>
        </a:spcAft>
        <a:buClr>
          <a:schemeClr val="tx2"/>
        </a:buClr>
        <a:buSzPct val="100000"/>
        <a:buFont typeface="Segoe UI Light" panose="020B0502040204020203" pitchFamily="34" charset="0"/>
        <a:buChar char="•"/>
        <a:defRPr sz="1600">
          <a:solidFill>
            <a:schemeClr val="tx1"/>
          </a:solidFill>
          <a:latin typeface="+mn-lt"/>
        </a:defRPr>
      </a:lvl6pPr>
      <a:lvl7pPr marL="1168400" indent="-180975" algn="l" defTabSz="704150" rtl="0" eaLnBrk="1" fontAlgn="base" hangingPunct="1">
        <a:lnSpc>
          <a:spcPct val="130000"/>
        </a:lnSpc>
        <a:spcBef>
          <a:spcPct val="0"/>
        </a:spcBef>
        <a:spcAft>
          <a:spcPct val="0"/>
        </a:spcAft>
        <a:buSzPct val="100000"/>
        <a:buFont typeface="Segoe UI Light" panose="020B0502040204020203" pitchFamily="34" charset="0"/>
        <a:buChar char="-"/>
        <a:defRPr sz="1600">
          <a:solidFill>
            <a:schemeClr val="tx1"/>
          </a:solidFill>
          <a:latin typeface="+mn-lt"/>
        </a:defRPr>
      </a:lvl7pPr>
      <a:lvl8pPr marL="1436688" indent="-180975" algn="l" defTabSz="704150" rtl="0" eaLnBrk="1" fontAlgn="base" hangingPunct="1">
        <a:lnSpc>
          <a:spcPct val="130000"/>
        </a:lnSpc>
        <a:spcBef>
          <a:spcPct val="0"/>
        </a:spcBef>
        <a:spcAft>
          <a:spcPct val="0"/>
        </a:spcAft>
        <a:buSzPct val="100000"/>
        <a:buFont typeface="Symbol" panose="05050102010706020507" pitchFamily="18" charset="2"/>
        <a:buChar char=""/>
        <a:defRPr sz="1600">
          <a:solidFill>
            <a:schemeClr val="tx1"/>
          </a:solidFill>
          <a:latin typeface="+mn-lt"/>
        </a:defRPr>
      </a:lvl8pPr>
      <a:lvl9pPr marL="1704975" indent="-180975" algn="l" defTabSz="704150" rtl="0" eaLnBrk="1" fontAlgn="base" hangingPunct="1">
        <a:lnSpc>
          <a:spcPct val="130000"/>
        </a:lnSpc>
        <a:spcBef>
          <a:spcPct val="0"/>
        </a:spcBef>
        <a:spcAft>
          <a:spcPct val="0"/>
        </a:spcAft>
        <a:buSzPct val="100000"/>
        <a:buFont typeface="Segoe UI Light" panose="020B0502040204020203" pitchFamily="34" charset="0"/>
        <a:buChar char="•"/>
        <a:defRPr sz="1600">
          <a:solidFill>
            <a:schemeClr val="tx1"/>
          </a:solidFill>
          <a:latin typeface="+mn-lt"/>
        </a:defRPr>
      </a:lvl9pPr>
    </p:bodyStyle>
    <p:otherStyle>
      <a:defPPr>
        <a:defRPr lang="nl-NL"/>
      </a:defPPr>
      <a:lvl1pPr marL="0" algn="l" defTabSz="512756" rtl="0" eaLnBrk="1" latinLnBrk="0" hangingPunct="1">
        <a:defRPr sz="1020" kern="1200">
          <a:solidFill>
            <a:schemeClr val="tx1"/>
          </a:solidFill>
          <a:latin typeface="+mn-lt"/>
          <a:ea typeface="+mn-ea"/>
          <a:cs typeface="+mn-cs"/>
        </a:defRPr>
      </a:lvl1pPr>
      <a:lvl2pPr marL="256378" algn="l" defTabSz="512756" rtl="0" eaLnBrk="1" latinLnBrk="0" hangingPunct="1">
        <a:defRPr sz="1020" kern="1200">
          <a:solidFill>
            <a:schemeClr val="tx1"/>
          </a:solidFill>
          <a:latin typeface="+mn-lt"/>
          <a:ea typeface="+mn-ea"/>
          <a:cs typeface="+mn-cs"/>
        </a:defRPr>
      </a:lvl2pPr>
      <a:lvl3pPr marL="512756" algn="l" defTabSz="512756" rtl="0" eaLnBrk="1" latinLnBrk="0" hangingPunct="1">
        <a:defRPr sz="1020" kern="1200">
          <a:solidFill>
            <a:schemeClr val="tx1"/>
          </a:solidFill>
          <a:latin typeface="+mn-lt"/>
          <a:ea typeface="+mn-ea"/>
          <a:cs typeface="+mn-cs"/>
        </a:defRPr>
      </a:lvl3pPr>
      <a:lvl4pPr marL="769134" algn="l" defTabSz="512756" rtl="0" eaLnBrk="1" latinLnBrk="0" hangingPunct="1">
        <a:defRPr sz="1020" kern="1200">
          <a:solidFill>
            <a:schemeClr val="tx1"/>
          </a:solidFill>
          <a:latin typeface="+mn-lt"/>
          <a:ea typeface="+mn-ea"/>
          <a:cs typeface="+mn-cs"/>
        </a:defRPr>
      </a:lvl4pPr>
      <a:lvl5pPr marL="1025512" algn="l" defTabSz="512756" rtl="0" eaLnBrk="1" latinLnBrk="0" hangingPunct="1">
        <a:defRPr sz="1020" kern="1200">
          <a:solidFill>
            <a:schemeClr val="tx1"/>
          </a:solidFill>
          <a:latin typeface="+mn-lt"/>
          <a:ea typeface="+mn-ea"/>
          <a:cs typeface="+mn-cs"/>
        </a:defRPr>
      </a:lvl5pPr>
      <a:lvl6pPr marL="1281890" algn="l" defTabSz="512756" rtl="0" eaLnBrk="1" latinLnBrk="0" hangingPunct="1">
        <a:defRPr sz="1020" kern="1200">
          <a:solidFill>
            <a:schemeClr val="tx1"/>
          </a:solidFill>
          <a:latin typeface="+mn-lt"/>
          <a:ea typeface="+mn-ea"/>
          <a:cs typeface="+mn-cs"/>
        </a:defRPr>
      </a:lvl6pPr>
      <a:lvl7pPr marL="1538268" algn="l" defTabSz="512756" rtl="0" eaLnBrk="1" latinLnBrk="0" hangingPunct="1">
        <a:defRPr sz="1020" kern="1200">
          <a:solidFill>
            <a:schemeClr val="tx1"/>
          </a:solidFill>
          <a:latin typeface="+mn-lt"/>
          <a:ea typeface="+mn-ea"/>
          <a:cs typeface="+mn-cs"/>
        </a:defRPr>
      </a:lvl7pPr>
      <a:lvl8pPr marL="1794646" algn="l" defTabSz="512756" rtl="0" eaLnBrk="1" latinLnBrk="0" hangingPunct="1">
        <a:defRPr sz="1020" kern="1200">
          <a:solidFill>
            <a:schemeClr val="tx1"/>
          </a:solidFill>
          <a:latin typeface="+mn-lt"/>
          <a:ea typeface="+mn-ea"/>
          <a:cs typeface="+mn-cs"/>
        </a:defRPr>
      </a:lvl8pPr>
      <a:lvl9pPr marL="2051024" algn="l" defTabSz="512756" rtl="0" eaLnBrk="1" latinLnBrk="0" hangingPunct="1">
        <a:defRPr sz="102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57">
          <p15:clr>
            <a:srgbClr val="F26B43"/>
          </p15:clr>
        </p15:guide>
        <p15:guide id="3" orient="horz" pos="2981">
          <p15:clr>
            <a:srgbClr val="F26B43"/>
          </p15:clr>
        </p15:guide>
        <p15:guide id="4" pos="5511">
          <p15:clr>
            <a:srgbClr val="F26B43"/>
          </p15:clr>
        </p15:guide>
        <p15:guide id="5" orient="horz" pos="511">
          <p15:clr>
            <a:srgbClr val="F26B43"/>
          </p15:clr>
        </p15:guide>
        <p15:guide id="6" pos="2880">
          <p15:clr>
            <a:srgbClr val="F26B43"/>
          </p15:clr>
        </p15:guide>
        <p15:guide id="7" pos="2835">
          <p15:clr>
            <a:srgbClr val="F26B43"/>
          </p15:clr>
        </p15:guide>
        <p15:guide id="8" pos="2925">
          <p15:clr>
            <a:srgbClr val="F26B43"/>
          </p15:clr>
        </p15:guide>
        <p15:guide id="9" orient="horz" pos="496">
          <p15:clr>
            <a:srgbClr val="F26B43"/>
          </p15:clr>
        </p15:guide>
        <p15:guide id="10" orient="horz" pos="108">
          <p15:clr>
            <a:srgbClr val="F26B43"/>
          </p15:clr>
        </p15:guide>
        <p15:guide id="11" orient="horz" pos="317">
          <p15:clr>
            <a:srgbClr val="F26B43"/>
          </p15:clr>
        </p15:guide>
        <p15:guide id="12" pos="1545">
          <p15:clr>
            <a:srgbClr val="F26B43"/>
          </p15:clr>
        </p15:guide>
        <p15:guide id="13" pos="4215">
          <p15:clr>
            <a:srgbClr val="F26B43"/>
          </p15:clr>
        </p15:guide>
        <p15:guide id="14" pos="2007">
          <p15:clr>
            <a:srgbClr val="F26B43"/>
          </p15:clr>
        </p15:guide>
        <p15:guide id="15" pos="3756">
          <p15:clr>
            <a:srgbClr val="F26B43"/>
          </p15:clr>
        </p15:guide>
        <p15:guide id="16" pos="3798">
          <p15:clr>
            <a:srgbClr val="F26B43"/>
          </p15:clr>
        </p15:guide>
        <p15:guide id="17" pos="3714">
          <p15:clr>
            <a:srgbClr val="F26B43"/>
          </p15:clr>
        </p15:guide>
        <p15:guide id="18" pos="2052">
          <p15:clr>
            <a:srgbClr val="F26B43"/>
          </p15:clr>
        </p15:guide>
        <p15:guide id="19" pos="1959">
          <p15:clr>
            <a:srgbClr val="F26B43"/>
          </p15:clr>
        </p15:guide>
        <p15:guide id="20" pos="1590">
          <p15:clr>
            <a:srgbClr val="F26B43"/>
          </p15:clr>
        </p15:guide>
        <p15:guide id="21" pos="1497">
          <p15:clr>
            <a:srgbClr val="F26B43"/>
          </p15:clr>
        </p15:guide>
        <p15:guide id="22" pos="4167">
          <p15:clr>
            <a:srgbClr val="F26B43"/>
          </p15:clr>
        </p15:guide>
        <p15:guide id="23" pos="4260">
          <p15:clr>
            <a:srgbClr val="F26B43"/>
          </p15:clr>
        </p15:guide>
        <p15:guide id="24" orient="horz" pos="1779">
          <p15:clr>
            <a:srgbClr val="F26B43"/>
          </p15:clr>
        </p15:guide>
        <p15:guide id="25" orient="horz" pos="1730">
          <p15:clr>
            <a:srgbClr val="F26B43"/>
          </p15:clr>
        </p15:guide>
        <p15:guide id="26" orient="horz" pos="1827">
          <p15:clr>
            <a:srgbClr val="F26B43"/>
          </p15:clr>
        </p15:guide>
        <p15:guide id="27" orient="horz" pos="3126">
          <p15:clr>
            <a:srgbClr val="F26B43"/>
          </p15:clr>
        </p15:guide>
        <p15:guide id="28" orient="horz" pos="5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40891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vimeo.com/user161401432/review/968638602/f7bb76c5a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B286B7-41DE-BEE0-2541-7E5A696D6F71}"/>
              </a:ext>
            </a:extLst>
          </p:cNvPr>
          <p:cNvSpPr>
            <a:spLocks noGrp="1"/>
          </p:cNvSpPr>
          <p:nvPr>
            <p:ph type="ctrTitle"/>
          </p:nvPr>
        </p:nvSpPr>
        <p:spPr/>
        <p:txBody>
          <a:bodyPr lIns="91440" tIns="45720" rIns="91440" bIns="45720" anchor="t">
            <a:noAutofit/>
          </a:bodyPr>
          <a:lstStyle/>
          <a:p>
            <a:r>
              <a:rPr lang="nl-NL" err="1"/>
              <a:t>Kennismakingsdag</a:t>
            </a:r>
          </a:p>
        </p:txBody>
      </p:sp>
      <p:sp>
        <p:nvSpPr>
          <p:cNvPr id="3" name="Ondertitel 2">
            <a:extLst>
              <a:ext uri="{FF2B5EF4-FFF2-40B4-BE49-F238E27FC236}">
                <a16:creationId xmlns:a16="http://schemas.microsoft.com/office/drawing/2014/main" id="{06B08EE7-BB63-B0A7-49C7-3B8D7F421156}"/>
              </a:ext>
            </a:extLst>
          </p:cNvPr>
          <p:cNvSpPr>
            <a:spLocks noGrp="1"/>
          </p:cNvSpPr>
          <p:nvPr>
            <p:ph type="subTitle" idx="1"/>
          </p:nvPr>
        </p:nvSpPr>
        <p:spPr/>
        <p:txBody>
          <a:bodyPr lIns="91440" tIns="45720" rIns="91440" bIns="45720" anchor="t"/>
          <a:lstStyle/>
          <a:p>
            <a:endParaRPr lang="nl-NL" dirty="0"/>
          </a:p>
        </p:txBody>
      </p:sp>
      <p:sp>
        <p:nvSpPr>
          <p:cNvPr id="4" name="Tijdelijke aanduiding voor tekst 3">
            <a:extLst>
              <a:ext uri="{FF2B5EF4-FFF2-40B4-BE49-F238E27FC236}">
                <a16:creationId xmlns:a16="http://schemas.microsoft.com/office/drawing/2014/main" id="{256509F3-EBA3-D9CC-F7CD-736A96251861}"/>
              </a:ext>
            </a:extLst>
          </p:cNvPr>
          <p:cNvSpPr>
            <a:spLocks noGrp="1"/>
          </p:cNvSpPr>
          <p:nvPr>
            <p:ph type="body" sz="quarter" idx="10"/>
          </p:nvPr>
        </p:nvSpPr>
        <p:spPr/>
        <p:txBody>
          <a:bodyPr/>
          <a:lstStyle/>
          <a:p>
            <a:endParaRPr lang="nl-NL"/>
          </a:p>
        </p:txBody>
      </p:sp>
      <p:sp>
        <p:nvSpPr>
          <p:cNvPr id="5" name="Rechthoek 4">
            <a:extLst>
              <a:ext uri="{FF2B5EF4-FFF2-40B4-BE49-F238E27FC236}">
                <a16:creationId xmlns:a16="http://schemas.microsoft.com/office/drawing/2014/main" id="{20E8DF38-0C8A-83C9-4CD8-E6FFF534F772}"/>
              </a:ext>
            </a:extLst>
          </p:cNvPr>
          <p:cNvSpPr/>
          <p:nvPr/>
        </p:nvSpPr>
        <p:spPr>
          <a:xfrm>
            <a:off x="961384" y="3429000"/>
            <a:ext cx="6277616" cy="1569660"/>
          </a:xfrm>
          <a:prstGeom prst="rect">
            <a:avLst/>
          </a:prstGeom>
          <a:noFill/>
        </p:spPr>
        <p:txBody>
          <a:bodyPr wrap="none" lIns="91440" tIns="45720" rIns="91440" bIns="45720">
            <a:spAutoFit/>
          </a:bodyPr>
          <a:lstStyle/>
          <a:p>
            <a:pPr algn="ctr"/>
            <a:r>
              <a:rPr lang="nl-NL" sz="9600" b="1" cap="none" spc="0" dirty="0">
                <a:ln w="22225">
                  <a:solidFill>
                    <a:srgbClr val="108837"/>
                  </a:solidFill>
                  <a:prstDash val="solid"/>
                </a:ln>
                <a:solidFill>
                  <a:srgbClr val="E16E22"/>
                </a:solidFill>
                <a:effectLst>
                  <a:outerShdw blurRad="50800" dist="38100" dir="2700000" algn="tl" rotWithShape="0">
                    <a:prstClr val="black">
                      <a:alpha val="40000"/>
                    </a:prstClr>
                  </a:outerShdw>
                </a:effectLst>
                <a:latin typeface="Gotham Rounded Bold" pitchFamily="50" charset="0"/>
              </a:rPr>
              <a:t>WELKOM</a:t>
            </a:r>
          </a:p>
        </p:txBody>
      </p:sp>
    </p:spTree>
    <p:extLst>
      <p:ext uri="{BB962C8B-B14F-4D97-AF65-F5344CB8AC3E}">
        <p14:creationId xmlns:p14="http://schemas.microsoft.com/office/powerpoint/2010/main" val="2008804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B79076-381F-5565-9972-B5D918D40F9A}"/>
              </a:ext>
            </a:extLst>
          </p:cNvPr>
          <p:cNvSpPr>
            <a:spLocks noGrp="1"/>
          </p:cNvSpPr>
          <p:nvPr>
            <p:ph type="title"/>
          </p:nvPr>
        </p:nvSpPr>
        <p:spPr/>
        <p:txBody>
          <a:bodyPr lIns="91440" tIns="45720" rIns="91440" bIns="45720" anchor="t">
            <a:normAutofit/>
          </a:bodyPr>
          <a:lstStyle/>
          <a:p>
            <a:r>
              <a:rPr lang="nl-NL" sz="2000"/>
              <a:t>Video zorgvrijwilliger</a:t>
            </a:r>
          </a:p>
        </p:txBody>
      </p:sp>
      <p:sp>
        <p:nvSpPr>
          <p:cNvPr id="3" name="Tijdelijke aanduiding voor inhoud 2">
            <a:extLst>
              <a:ext uri="{FF2B5EF4-FFF2-40B4-BE49-F238E27FC236}">
                <a16:creationId xmlns:a16="http://schemas.microsoft.com/office/drawing/2014/main" id="{FCBB86FF-B489-D953-391A-4332E069E7A3}"/>
              </a:ext>
            </a:extLst>
          </p:cNvPr>
          <p:cNvSpPr>
            <a:spLocks noGrp="1"/>
          </p:cNvSpPr>
          <p:nvPr>
            <p:ph idx="1"/>
          </p:nvPr>
        </p:nvSpPr>
        <p:spPr/>
        <p:txBody>
          <a:bodyPr lIns="91440" tIns="45720" rIns="91440" bIns="45720" anchor="t"/>
          <a:lstStyle/>
          <a:p>
            <a:r>
              <a:rPr lang="nl-NL" sz="900">
                <a:solidFill>
                  <a:srgbClr val="000000"/>
                </a:solidFill>
                <a:ea typeface="Calibri"/>
              </a:rPr>
              <a:t>Zorgvrijwilligers: </a:t>
            </a:r>
            <a:r>
              <a:rPr lang="nl-NL" sz="900">
                <a:ea typeface="Calibri"/>
                <a:hlinkClick r:id="rId2"/>
              </a:rPr>
              <a:t>https://vimeo.com/user161401432/review/968638602/f7bb76c5af</a:t>
            </a:r>
            <a:endParaRPr lang="nl-NL"/>
          </a:p>
        </p:txBody>
      </p:sp>
      <p:sp>
        <p:nvSpPr>
          <p:cNvPr id="4" name="Tijdelijke aanduiding voor tekst 3">
            <a:extLst>
              <a:ext uri="{FF2B5EF4-FFF2-40B4-BE49-F238E27FC236}">
                <a16:creationId xmlns:a16="http://schemas.microsoft.com/office/drawing/2014/main" id="{91104740-80CE-959D-35B3-A73F2AE8BE9D}"/>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201599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DC0ACF-5997-3509-47E7-0E37A330F1B3}"/>
              </a:ext>
            </a:extLst>
          </p:cNvPr>
          <p:cNvSpPr>
            <a:spLocks noGrp="1"/>
          </p:cNvSpPr>
          <p:nvPr>
            <p:ph type="title"/>
          </p:nvPr>
        </p:nvSpPr>
        <p:spPr/>
        <p:txBody>
          <a:bodyPr lIns="91440" tIns="45720" rIns="91440" bIns="45720" anchor="t">
            <a:normAutofit/>
          </a:bodyPr>
          <a:lstStyle/>
          <a:p>
            <a:r>
              <a:rPr lang="nl-NL"/>
              <a:t>Bemanning schip </a:t>
            </a:r>
          </a:p>
        </p:txBody>
      </p:sp>
      <p:sp>
        <p:nvSpPr>
          <p:cNvPr id="3" name="Tijdelijke aanduiding voor inhoud 2">
            <a:extLst>
              <a:ext uri="{FF2B5EF4-FFF2-40B4-BE49-F238E27FC236}">
                <a16:creationId xmlns:a16="http://schemas.microsoft.com/office/drawing/2014/main" id="{FBE84C51-11D7-B20C-D5F6-25B4740C2985}"/>
              </a:ext>
            </a:extLst>
          </p:cNvPr>
          <p:cNvSpPr>
            <a:spLocks noGrp="1"/>
          </p:cNvSpPr>
          <p:nvPr>
            <p:ph idx="1"/>
          </p:nvPr>
        </p:nvSpPr>
        <p:spPr/>
        <p:txBody>
          <a:bodyPr lIns="91440" tIns="45720" rIns="91440" bIns="45720" anchor="t"/>
          <a:lstStyle/>
          <a:p>
            <a:r>
              <a:rPr lang="nl-NL" sz="1600"/>
              <a:t>Er zijn bemanningsleden die de vrijwilligers ondersteunen en het schip varend houden;</a:t>
            </a:r>
          </a:p>
          <a:p>
            <a:endParaRPr lang="nl-NL" sz="1600"/>
          </a:p>
          <a:p>
            <a:pPr marL="285750" indent="-285750">
              <a:buFont typeface="Calibri"/>
              <a:buChar char="-"/>
            </a:pPr>
            <a:r>
              <a:rPr lang="nl-NL" sz="1600"/>
              <a:t>kapitein, </a:t>
            </a:r>
          </a:p>
          <a:p>
            <a:pPr marL="285750" indent="-285750">
              <a:buFont typeface="Calibri"/>
              <a:buChar char="-"/>
            </a:pPr>
            <a:r>
              <a:rPr lang="nl-NL" sz="1600"/>
              <a:t>stuurman </a:t>
            </a:r>
          </a:p>
          <a:p>
            <a:pPr marL="285750" indent="-285750">
              <a:buFont typeface="Calibri"/>
              <a:buChar char="-"/>
            </a:pPr>
            <a:r>
              <a:rPr lang="nl-NL" sz="1600"/>
              <a:t>matrozen, </a:t>
            </a:r>
          </a:p>
          <a:p>
            <a:pPr marL="285750" indent="-285750">
              <a:buFont typeface="Calibri"/>
              <a:buChar char="-"/>
            </a:pPr>
            <a:r>
              <a:rPr lang="nl-NL" sz="1600"/>
              <a:t>boordwerktuigkundige, </a:t>
            </a:r>
          </a:p>
          <a:p>
            <a:pPr marL="285750" indent="-285750">
              <a:buFont typeface="Calibri"/>
              <a:buChar char="-"/>
            </a:pPr>
            <a:r>
              <a:rPr lang="nl-NL" sz="1600"/>
              <a:t>koks, </a:t>
            </a:r>
          </a:p>
          <a:p>
            <a:pPr marL="285750" indent="-285750">
              <a:buFont typeface="Calibri"/>
              <a:buChar char="-"/>
            </a:pPr>
            <a:r>
              <a:rPr lang="nl-NL" sz="1600"/>
              <a:t>horeca coördinator, </a:t>
            </a:r>
          </a:p>
          <a:p>
            <a:pPr marL="285750" indent="-285750">
              <a:buFont typeface="Calibri"/>
              <a:buChar char="-"/>
            </a:pPr>
            <a:r>
              <a:rPr lang="nl-NL" sz="1600"/>
              <a:t>reis coördinator </a:t>
            </a:r>
          </a:p>
          <a:p>
            <a:pPr marL="285750" indent="-285750">
              <a:buFont typeface="Calibri"/>
              <a:buChar char="-"/>
            </a:pPr>
            <a:r>
              <a:rPr lang="nl-NL" sz="1600"/>
              <a:t>zorg coördinator.</a:t>
            </a:r>
          </a:p>
        </p:txBody>
      </p:sp>
      <p:sp>
        <p:nvSpPr>
          <p:cNvPr id="4" name="Tijdelijke aanduiding voor tekst 3">
            <a:extLst>
              <a:ext uri="{FF2B5EF4-FFF2-40B4-BE49-F238E27FC236}">
                <a16:creationId xmlns:a16="http://schemas.microsoft.com/office/drawing/2014/main" id="{9AC1B8D2-2C4F-55D3-7A77-A39D6174B8BC}"/>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251850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FCDD6-BBD9-F25D-D10C-737ECC6971BF}"/>
              </a:ext>
            </a:extLst>
          </p:cNvPr>
          <p:cNvSpPr>
            <a:spLocks noGrp="1"/>
          </p:cNvSpPr>
          <p:nvPr>
            <p:ph type="title"/>
          </p:nvPr>
        </p:nvSpPr>
        <p:spPr/>
        <p:txBody>
          <a:bodyPr lIns="91440" tIns="45720" rIns="91440" bIns="45720" anchor="t">
            <a:normAutofit/>
          </a:bodyPr>
          <a:lstStyle/>
          <a:p>
            <a:r>
              <a:rPr lang="nl-NL"/>
              <a:t>Informatie</a:t>
            </a:r>
          </a:p>
        </p:txBody>
      </p:sp>
      <p:sp>
        <p:nvSpPr>
          <p:cNvPr id="3" name="Tijdelijke aanduiding voor inhoud 2">
            <a:extLst>
              <a:ext uri="{FF2B5EF4-FFF2-40B4-BE49-F238E27FC236}">
                <a16:creationId xmlns:a16="http://schemas.microsoft.com/office/drawing/2014/main" id="{5603F318-B4AA-D90E-7919-6B887CE502F1}"/>
              </a:ext>
            </a:extLst>
          </p:cNvPr>
          <p:cNvSpPr>
            <a:spLocks noGrp="1"/>
          </p:cNvSpPr>
          <p:nvPr>
            <p:ph idx="1"/>
          </p:nvPr>
        </p:nvSpPr>
        <p:spPr>
          <a:xfrm>
            <a:off x="384464" y="1786248"/>
            <a:ext cx="8302336" cy="4814849"/>
          </a:xfrm>
        </p:spPr>
        <p:txBody>
          <a:bodyPr lIns="91440" tIns="45720" rIns="91440" bIns="45720" anchor="t"/>
          <a:lstStyle/>
          <a:p>
            <a:pPr marL="285750" indent="-285750">
              <a:buFont typeface="Calibri"/>
              <a:buChar char="-"/>
            </a:pPr>
            <a:r>
              <a:rPr lang="nl-NL" sz="1600"/>
              <a:t>MPS de Zonnebloem </a:t>
            </a:r>
            <a:r>
              <a:rPr lang="nl-NL" sz="1600" b="1"/>
              <a:t>vaart 41 weken</a:t>
            </a:r>
            <a:r>
              <a:rPr lang="nl-NL" sz="1600"/>
              <a:t> per vaarseizoen( Maart t/m medio december). </a:t>
            </a:r>
          </a:p>
          <a:p>
            <a:pPr marL="285750" indent="-285750">
              <a:buFont typeface="Calibri"/>
              <a:buChar char="-"/>
            </a:pPr>
            <a:endParaRPr lang="nl-NL" sz="1600"/>
          </a:p>
          <a:p>
            <a:pPr marL="285750" indent="-285750">
              <a:buFont typeface="Calibri"/>
              <a:buChar char="-"/>
            </a:pPr>
            <a:r>
              <a:rPr lang="nl-NL" sz="1600"/>
              <a:t>De </a:t>
            </a:r>
            <a:r>
              <a:rPr lang="nl-NL" sz="1600" b="1"/>
              <a:t>aanmeldingen van deelnemers en vrijwilligers </a:t>
            </a:r>
            <a:r>
              <a:rPr lang="nl-NL" sz="1600"/>
              <a:t>komen bij de Nationale Vereniging de Zonnebloem binnen bij het hoofdkantoor in Breda. De planning van gasten, huttenindeling en de vrijwilligers van de desbetreffende week wordt gedaan in Breda. Aan de hand van zorgzwaarte-coderingen wordt de zorgzwaarte per week evenwichtig in gedeeld. </a:t>
            </a:r>
          </a:p>
          <a:p>
            <a:pPr marL="285750" indent="-285750">
              <a:buFont typeface="Calibri"/>
              <a:buChar char="-"/>
            </a:pPr>
            <a:endParaRPr lang="nl-NL" sz="1600"/>
          </a:p>
          <a:p>
            <a:pPr marL="285750" indent="-285750">
              <a:buFont typeface="Calibri"/>
              <a:buChar char="-"/>
            </a:pPr>
            <a:r>
              <a:rPr lang="nl-NL" sz="1600"/>
              <a:t>De </a:t>
            </a:r>
            <a:r>
              <a:rPr lang="nl-NL" sz="1600" b="1"/>
              <a:t>voorbereiding van de vaarweek</a:t>
            </a:r>
            <a:r>
              <a:rPr lang="nl-NL" sz="1600"/>
              <a:t> is in handen van de vrijwillige staf bestaande uit een hoofd-vakantie, hoofd facilitair en een hoofverpleegkundige. Zij maken het rooster van de vrijwilligers die in de diverse diensten worden ingezet. </a:t>
            </a:r>
          </a:p>
          <a:p>
            <a:pPr marL="285750" indent="-285750">
              <a:buFont typeface="Calibri"/>
              <a:buChar char="-"/>
            </a:pPr>
            <a:endParaRPr lang="nl-NL" sz="1600"/>
          </a:p>
          <a:p>
            <a:pPr marL="285750" indent="-285750">
              <a:buFont typeface="Calibri,Sans-Serif"/>
              <a:buChar char="-"/>
            </a:pPr>
            <a:r>
              <a:rPr lang="nl-NL" sz="1600"/>
              <a:t>Er kunnen </a:t>
            </a:r>
            <a:r>
              <a:rPr lang="nl-NL" sz="1600" b="1"/>
              <a:t>max. 69 deelnemers mee en 63 vrijwilligers</a:t>
            </a:r>
            <a:r>
              <a:rPr lang="nl-NL" sz="1600"/>
              <a:t>. Er zijn per week max. 27 zorgvrijwilligers en een arts, de overige vrijwilligers worden geplaatst in het restaurant, de afwas, de receptie, brandwacht, barploeg, de wasserij, de omloop en de koffiecorner. </a:t>
            </a:r>
          </a:p>
          <a:p>
            <a:endParaRPr lang="nl-NL" sz="1600"/>
          </a:p>
        </p:txBody>
      </p:sp>
      <p:sp>
        <p:nvSpPr>
          <p:cNvPr id="4" name="Tijdelijke aanduiding voor tekst 3">
            <a:extLst>
              <a:ext uri="{FF2B5EF4-FFF2-40B4-BE49-F238E27FC236}">
                <a16:creationId xmlns:a16="http://schemas.microsoft.com/office/drawing/2014/main" id="{8853992E-6A9D-3B76-763A-C2EF5F9C370C}"/>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2373108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49BAC0-96E0-F2C7-6E06-79CFAFC2BC95}"/>
              </a:ext>
            </a:extLst>
          </p:cNvPr>
          <p:cNvSpPr>
            <a:spLocks noGrp="1"/>
          </p:cNvSpPr>
          <p:nvPr>
            <p:ph type="ctrTitle"/>
          </p:nvPr>
        </p:nvSpPr>
        <p:spPr/>
        <p:txBody>
          <a:bodyPr lIns="91440" tIns="45720" rIns="91440" bIns="45720" anchor="t">
            <a:noAutofit/>
          </a:bodyPr>
          <a:lstStyle/>
          <a:p>
            <a:r>
              <a:rPr lang="nl-NL"/>
              <a:t>Rollen teamcoördinator, hoofdverpleegkundige, arts, zorgcoördinator tijdens de reis</a:t>
            </a:r>
          </a:p>
        </p:txBody>
      </p:sp>
      <p:sp>
        <p:nvSpPr>
          <p:cNvPr id="3" name="Ondertitel 2">
            <a:extLst>
              <a:ext uri="{FF2B5EF4-FFF2-40B4-BE49-F238E27FC236}">
                <a16:creationId xmlns:a16="http://schemas.microsoft.com/office/drawing/2014/main" id="{E655C6D8-7CFB-2A32-9258-1A6E15CC7198}"/>
              </a:ext>
            </a:extLst>
          </p:cNvPr>
          <p:cNvSpPr>
            <a:spLocks noGrp="1"/>
          </p:cNvSpPr>
          <p:nvPr>
            <p:ph type="subTitle" idx="1"/>
          </p:nvPr>
        </p:nvSpPr>
        <p:spPr/>
        <p:txBody>
          <a:bodyPr/>
          <a:lstStyle/>
          <a:p>
            <a:endParaRPr lang="nl-NL"/>
          </a:p>
        </p:txBody>
      </p:sp>
      <p:sp>
        <p:nvSpPr>
          <p:cNvPr id="4" name="Tijdelijke aanduiding voor tekst 3">
            <a:extLst>
              <a:ext uri="{FF2B5EF4-FFF2-40B4-BE49-F238E27FC236}">
                <a16:creationId xmlns:a16="http://schemas.microsoft.com/office/drawing/2014/main" id="{F26BB3FC-4F35-8F67-F316-98C5FE1F708E}"/>
              </a:ext>
            </a:extLst>
          </p:cNvPr>
          <p:cNvSpPr>
            <a:spLocks noGrp="1"/>
          </p:cNvSpPr>
          <p:nvPr>
            <p:ph type="body" sz="quarter" idx="10"/>
          </p:nvPr>
        </p:nvSpPr>
        <p:spPr/>
        <p:txBody>
          <a:bodyPr/>
          <a:lstStyle/>
          <a:p>
            <a:endParaRPr lang="nl-NL"/>
          </a:p>
        </p:txBody>
      </p:sp>
      <p:pic>
        <p:nvPicPr>
          <p:cNvPr id="6" name="Afbeelding 5" descr="Afbeelding met tekst, vloer, binnen, plafond&#10;&#10;Automatisch gegenereerde beschrijving">
            <a:extLst>
              <a:ext uri="{FF2B5EF4-FFF2-40B4-BE49-F238E27FC236}">
                <a16:creationId xmlns:a16="http://schemas.microsoft.com/office/drawing/2014/main" id="{86325571-839F-4367-28CC-4F88148387DE}"/>
              </a:ext>
            </a:extLst>
          </p:cNvPr>
          <p:cNvPicPr>
            <a:picLocks noChangeAspect="1"/>
          </p:cNvPicPr>
          <p:nvPr/>
        </p:nvPicPr>
        <p:blipFill>
          <a:blip r:embed="rId3"/>
          <a:stretch>
            <a:fillRect/>
          </a:stretch>
        </p:blipFill>
        <p:spPr>
          <a:xfrm>
            <a:off x="2420360" y="3033156"/>
            <a:ext cx="2890116" cy="4336868"/>
          </a:xfrm>
          <a:prstGeom prst="rect">
            <a:avLst/>
          </a:prstGeom>
        </p:spPr>
      </p:pic>
    </p:spTree>
    <p:extLst>
      <p:ext uri="{BB962C8B-B14F-4D97-AF65-F5344CB8AC3E}">
        <p14:creationId xmlns:p14="http://schemas.microsoft.com/office/powerpoint/2010/main" val="2474376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57F8FA-F736-0DA9-8C7E-8E6473363FB1}"/>
              </a:ext>
            </a:extLst>
          </p:cNvPr>
          <p:cNvSpPr>
            <a:spLocks noGrp="1"/>
          </p:cNvSpPr>
          <p:nvPr>
            <p:ph type="title"/>
          </p:nvPr>
        </p:nvSpPr>
        <p:spPr/>
        <p:txBody>
          <a:bodyPr lIns="91440" tIns="45720" rIns="91440" bIns="45720" anchor="t">
            <a:normAutofit/>
          </a:bodyPr>
          <a:lstStyle/>
          <a:p>
            <a:r>
              <a:rPr lang="nl-NL"/>
              <a:t>Teamcoördinator</a:t>
            </a:r>
          </a:p>
        </p:txBody>
      </p:sp>
      <p:sp>
        <p:nvSpPr>
          <p:cNvPr id="3" name="Tijdelijke aanduiding voor inhoud 2">
            <a:extLst>
              <a:ext uri="{FF2B5EF4-FFF2-40B4-BE49-F238E27FC236}">
                <a16:creationId xmlns:a16="http://schemas.microsoft.com/office/drawing/2014/main" id="{00AAADDE-63B2-2E2B-5945-1C42ACCDEF90}"/>
              </a:ext>
            </a:extLst>
          </p:cNvPr>
          <p:cNvSpPr>
            <a:spLocks noGrp="1"/>
          </p:cNvSpPr>
          <p:nvPr>
            <p:ph idx="1"/>
          </p:nvPr>
        </p:nvSpPr>
        <p:spPr>
          <a:xfrm>
            <a:off x="363682" y="1879766"/>
            <a:ext cx="8323118" cy="4721331"/>
          </a:xfrm>
        </p:spPr>
        <p:txBody>
          <a:bodyPr lIns="91440" tIns="45720" rIns="91440" bIns="45720" anchor="t"/>
          <a:lstStyle/>
          <a:p>
            <a:pPr marL="285750" indent="-285750">
              <a:buFont typeface="Calibri"/>
              <a:buChar char="-"/>
            </a:pPr>
            <a:r>
              <a:rPr lang="nl-NL" sz="1600" b="1"/>
              <a:t>Per team</a:t>
            </a:r>
            <a:r>
              <a:rPr lang="nl-NL" sz="1600"/>
              <a:t> een teamcoördinator (TC)</a:t>
            </a:r>
            <a:endParaRPr lang="en-US" sz="1600"/>
          </a:p>
          <a:p>
            <a:pPr marL="285750" indent="-285750">
              <a:buFont typeface="Calibri"/>
              <a:buChar char="-"/>
            </a:pPr>
            <a:endParaRPr lang="nl-NL" sz="1600"/>
          </a:p>
          <a:p>
            <a:pPr marL="285750" indent="-285750">
              <a:buFont typeface="Calibri"/>
              <a:buChar char="-"/>
            </a:pPr>
            <a:r>
              <a:rPr lang="nl-NL" sz="1600"/>
              <a:t>De 4 teamcoördinatoren zijn gedurende de week </a:t>
            </a:r>
            <a:r>
              <a:rPr lang="nl-NL" sz="1600" b="1"/>
              <a:t>aanspreekpunt </a:t>
            </a:r>
            <a:r>
              <a:rPr lang="nl-NL" sz="1600"/>
              <a:t>voor hun teams. </a:t>
            </a:r>
            <a:endParaRPr lang="en-US" sz="1600"/>
          </a:p>
          <a:p>
            <a:pPr marL="285750" indent="-285750">
              <a:buFont typeface="Calibri"/>
              <a:buChar char="-"/>
            </a:pPr>
            <a:endParaRPr lang="nl-NL" sz="1600"/>
          </a:p>
          <a:p>
            <a:pPr marL="285750" indent="-285750">
              <a:buFont typeface="Calibri"/>
              <a:buChar char="-"/>
            </a:pPr>
            <a:r>
              <a:rPr lang="nl-NL" sz="1600"/>
              <a:t>Focus ligt op de </a:t>
            </a:r>
            <a:r>
              <a:rPr lang="nl-NL" sz="1600" b="1"/>
              <a:t>zorgverlening, het samenwerkingsklimaat, afstemming en coördinatie van zorg </a:t>
            </a:r>
            <a:r>
              <a:rPr lang="nl-NL" sz="1600"/>
              <a:t>van hun kleurgroep. </a:t>
            </a:r>
            <a:endParaRPr lang="en-US" sz="1600"/>
          </a:p>
          <a:p>
            <a:pPr marL="285750" indent="-285750">
              <a:buFont typeface="Calibri"/>
              <a:buChar char="-"/>
            </a:pPr>
            <a:endParaRPr lang="nl-NL" sz="1600"/>
          </a:p>
          <a:p>
            <a:pPr marL="285750" indent="-285750">
              <a:buFont typeface="Calibri"/>
              <a:buChar char="-"/>
            </a:pPr>
            <a:r>
              <a:rPr lang="nl-NL" sz="1600"/>
              <a:t>Ze </a:t>
            </a:r>
            <a:r>
              <a:rPr lang="nl-NL" sz="1600" b="1"/>
              <a:t>werken mee </a:t>
            </a:r>
            <a:r>
              <a:rPr lang="nl-NL" sz="1600"/>
              <a:t>in hun team, houden overzicht en toezicht op de kwaliteit van zorg.</a:t>
            </a:r>
            <a:endParaRPr lang="en-US" sz="1600"/>
          </a:p>
          <a:p>
            <a:pPr marL="285750" indent="-285750">
              <a:buFont typeface="Calibri"/>
              <a:buChar char="-"/>
            </a:pPr>
            <a:endParaRPr lang="nl-NL" sz="1600"/>
          </a:p>
          <a:p>
            <a:pPr marL="285750" indent="-285750">
              <a:buFont typeface="Calibri"/>
              <a:buChar char="-"/>
            </a:pPr>
            <a:r>
              <a:rPr lang="nl-NL" sz="1600"/>
              <a:t>Dagelijks is er een </a:t>
            </a:r>
            <a:r>
              <a:rPr lang="nl-NL" sz="1600" b="1"/>
              <a:t>bespreking </a:t>
            </a:r>
            <a:r>
              <a:rPr lang="nl-NL" sz="1600"/>
              <a:t>van 10.00 uur tot 10.30 uur van de hoofdverpleegkundige, zorg coördinator, de 4 team coördinatoren en de arts om de bijzonderheden te bespreken.</a:t>
            </a:r>
          </a:p>
          <a:p>
            <a:pPr marL="285750" indent="-285750">
              <a:buFont typeface="Calibri"/>
              <a:buChar char="-"/>
            </a:pPr>
            <a:endParaRPr lang="nl-NL" sz="1600"/>
          </a:p>
          <a:p>
            <a:pPr marL="285750" indent="-285750">
              <a:buFont typeface="Calibri"/>
              <a:buChar char="-"/>
            </a:pPr>
            <a:r>
              <a:rPr lang="nl-NL" sz="1600"/>
              <a:t>TC word </a:t>
            </a:r>
            <a:r>
              <a:rPr lang="nl-NL" sz="1600" b="1"/>
              <a:t>ondersteund</a:t>
            </a:r>
            <a:r>
              <a:rPr lang="nl-NL" sz="1600"/>
              <a:t> door de hoofd verpleegkundige.</a:t>
            </a:r>
          </a:p>
          <a:p>
            <a:pPr marL="285750" indent="-285750">
              <a:buFont typeface="Calibri"/>
              <a:buChar char="-"/>
            </a:pPr>
            <a:endParaRPr lang="nl-NL" sz="1600"/>
          </a:p>
          <a:p>
            <a:pPr marL="285750" indent="-285750">
              <a:buFont typeface="Calibri"/>
              <a:buChar char="-"/>
            </a:pPr>
            <a:r>
              <a:rPr lang="nl-NL" sz="1600" b="1"/>
              <a:t>Overdracht nachtdienst</a:t>
            </a:r>
          </a:p>
        </p:txBody>
      </p:sp>
      <p:sp>
        <p:nvSpPr>
          <p:cNvPr id="4" name="Tijdelijke aanduiding voor tekst 3">
            <a:extLst>
              <a:ext uri="{FF2B5EF4-FFF2-40B4-BE49-F238E27FC236}">
                <a16:creationId xmlns:a16="http://schemas.microsoft.com/office/drawing/2014/main" id="{052517E7-6808-8920-BA58-CAB5AE0F2B5A}"/>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2861394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9EF5F0-233A-683A-E275-52F657F73768}"/>
              </a:ext>
            </a:extLst>
          </p:cNvPr>
          <p:cNvSpPr>
            <a:spLocks noGrp="1"/>
          </p:cNvSpPr>
          <p:nvPr>
            <p:ph type="title"/>
          </p:nvPr>
        </p:nvSpPr>
        <p:spPr/>
        <p:txBody>
          <a:bodyPr lIns="91440" tIns="45720" rIns="91440" bIns="45720" anchor="t">
            <a:normAutofit/>
          </a:bodyPr>
          <a:lstStyle/>
          <a:p>
            <a:r>
              <a:rPr lang="nl-NL"/>
              <a:t>Hoofdverpleegkundige</a:t>
            </a:r>
          </a:p>
        </p:txBody>
      </p:sp>
      <p:sp>
        <p:nvSpPr>
          <p:cNvPr id="3" name="Tijdelijke aanduiding voor inhoud 2">
            <a:extLst>
              <a:ext uri="{FF2B5EF4-FFF2-40B4-BE49-F238E27FC236}">
                <a16:creationId xmlns:a16="http://schemas.microsoft.com/office/drawing/2014/main" id="{A3B50D4F-1B9E-8DB0-2EB4-16569181AB7D}"/>
              </a:ext>
            </a:extLst>
          </p:cNvPr>
          <p:cNvSpPr>
            <a:spLocks noGrp="1"/>
          </p:cNvSpPr>
          <p:nvPr>
            <p:ph idx="1"/>
          </p:nvPr>
        </p:nvSpPr>
        <p:spPr/>
        <p:txBody>
          <a:bodyPr lIns="91440" tIns="45720" rIns="91440" bIns="45720" anchor="t"/>
          <a:lstStyle/>
          <a:p>
            <a:pPr marL="285750" indent="-285750">
              <a:buFont typeface="Calibri"/>
              <a:buChar char="-"/>
            </a:pPr>
            <a:r>
              <a:rPr lang="nl-NL" sz="1600"/>
              <a:t>De hoofdverpleegkundige is </a:t>
            </a:r>
            <a:r>
              <a:rPr lang="nl-NL" sz="1600" b="1"/>
              <a:t>eindverantwoordelijk </a:t>
            </a:r>
            <a:r>
              <a:rPr lang="nl-NL" sz="1600"/>
              <a:t>voor de kwaliteit van zorg aan boord.</a:t>
            </a:r>
          </a:p>
          <a:p>
            <a:pPr marL="285750" indent="-285750">
              <a:buFont typeface="Calibri"/>
              <a:buChar char="-"/>
            </a:pPr>
            <a:endParaRPr lang="nl-NL" sz="1600"/>
          </a:p>
          <a:p>
            <a:pPr marL="285750" indent="-285750">
              <a:buFont typeface="Calibri"/>
              <a:buChar char="-"/>
            </a:pPr>
            <a:r>
              <a:rPr lang="nl-NL" sz="1600"/>
              <a:t>Gedurende de week is de hoofdverpleegkundige </a:t>
            </a:r>
            <a:r>
              <a:rPr lang="nl-NL" sz="1600" b="1"/>
              <a:t>aanspreekpunt</a:t>
            </a:r>
            <a:r>
              <a:rPr lang="nl-NL" sz="1600"/>
              <a:t> voor alle zorg gerelateerde zaken. Samen met het hoofd-vakantie wordt er een planning voor het passagieren gemaakt. </a:t>
            </a:r>
            <a:endParaRPr lang="en-US" sz="1600"/>
          </a:p>
          <a:p>
            <a:pPr marL="285750" indent="-285750">
              <a:buFont typeface="Calibri"/>
              <a:buChar char="-"/>
            </a:pPr>
            <a:endParaRPr lang="nl-NL" sz="1600"/>
          </a:p>
          <a:p>
            <a:pPr marL="285750" indent="-285750">
              <a:buFont typeface="Calibri"/>
              <a:buChar char="-"/>
            </a:pPr>
            <a:r>
              <a:rPr lang="nl-NL" sz="1600"/>
              <a:t>Dagelijks is er een</a:t>
            </a:r>
            <a:r>
              <a:rPr lang="nl-NL" sz="1600" b="1"/>
              <a:t> bespreking</a:t>
            </a:r>
            <a:r>
              <a:rPr lang="nl-NL" sz="1600"/>
              <a:t> van 10.00 uur tot 10.30 uur van de hoofdverpleegkundige, zorg coördinator, de 4 team coördinatoren en de arts om de zorg af te stemmen.</a:t>
            </a:r>
            <a:endParaRPr lang="en-US" sz="1600"/>
          </a:p>
          <a:p>
            <a:pPr marL="285750" indent="-285750">
              <a:buFont typeface="Calibri"/>
              <a:buChar char="-"/>
            </a:pPr>
            <a:endParaRPr lang="nl-NL" sz="1600"/>
          </a:p>
          <a:p>
            <a:pPr marL="285750" indent="-285750">
              <a:buFont typeface="Calibri"/>
              <a:buChar char="-"/>
            </a:pPr>
            <a:r>
              <a:rPr lang="nl-NL" sz="1600"/>
              <a:t>De hoofdverpleegkundige wordt </a:t>
            </a:r>
            <a:r>
              <a:rPr lang="nl-NL" sz="1600" b="1"/>
              <a:t>ondersteund en gefaciliteerd door de zorg coördinator.</a:t>
            </a:r>
            <a:endParaRPr lang="en-US" sz="1600"/>
          </a:p>
          <a:p>
            <a:pPr marL="285750" indent="-285750">
              <a:buFont typeface="Calibri"/>
              <a:buChar char="-"/>
            </a:pPr>
            <a:endParaRPr lang="nl-NL" sz="1600" b="1"/>
          </a:p>
          <a:p>
            <a:pPr marL="285750" indent="-285750">
              <a:buFont typeface="Calibri"/>
              <a:buChar char="-"/>
            </a:pPr>
            <a:r>
              <a:rPr lang="nl-NL" sz="1600"/>
              <a:t>De zorg coördinator is verantwoordelijk voor de stagiaires. </a:t>
            </a:r>
            <a:endParaRPr lang="en-US" sz="1600"/>
          </a:p>
          <a:p>
            <a:endParaRPr lang="nl-NL"/>
          </a:p>
        </p:txBody>
      </p:sp>
      <p:sp>
        <p:nvSpPr>
          <p:cNvPr id="4" name="Tijdelijke aanduiding voor tekst 3">
            <a:extLst>
              <a:ext uri="{FF2B5EF4-FFF2-40B4-BE49-F238E27FC236}">
                <a16:creationId xmlns:a16="http://schemas.microsoft.com/office/drawing/2014/main" id="{B77D52C5-2C0A-63D6-57BE-A70CCA4428EC}"/>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1784009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7656D-56AB-94FF-3D96-D33A284AE546}"/>
              </a:ext>
            </a:extLst>
          </p:cNvPr>
          <p:cNvSpPr>
            <a:spLocks noGrp="1"/>
          </p:cNvSpPr>
          <p:nvPr>
            <p:ph type="title"/>
          </p:nvPr>
        </p:nvSpPr>
        <p:spPr/>
        <p:txBody>
          <a:bodyPr lIns="91440" tIns="45720" rIns="91440" bIns="45720" anchor="t">
            <a:normAutofit/>
          </a:bodyPr>
          <a:lstStyle/>
          <a:p>
            <a:r>
              <a:rPr lang="nl-NL"/>
              <a:t>Arts</a:t>
            </a:r>
          </a:p>
        </p:txBody>
      </p:sp>
      <p:sp>
        <p:nvSpPr>
          <p:cNvPr id="3" name="Tijdelijke aanduiding voor inhoud 2">
            <a:extLst>
              <a:ext uri="{FF2B5EF4-FFF2-40B4-BE49-F238E27FC236}">
                <a16:creationId xmlns:a16="http://schemas.microsoft.com/office/drawing/2014/main" id="{D39BD2EE-10A8-94E4-D497-05841FB06E43}"/>
              </a:ext>
            </a:extLst>
          </p:cNvPr>
          <p:cNvSpPr>
            <a:spLocks noGrp="1"/>
          </p:cNvSpPr>
          <p:nvPr>
            <p:ph idx="1"/>
          </p:nvPr>
        </p:nvSpPr>
        <p:spPr/>
        <p:txBody>
          <a:bodyPr lIns="91440" tIns="45720" rIns="91440" bIns="45720" anchor="t"/>
          <a:lstStyle/>
          <a:p>
            <a:pPr marL="342900" indent="-342900">
              <a:buFont typeface="Calibri"/>
              <a:buChar char="-"/>
            </a:pPr>
            <a:r>
              <a:rPr lang="nl-NL"/>
              <a:t>De arts is </a:t>
            </a:r>
            <a:r>
              <a:rPr lang="nl-NL" b="1"/>
              <a:t>eindverantwoordelijk voor de medische zorg aan boord</a:t>
            </a:r>
          </a:p>
          <a:p>
            <a:pPr marL="342900" indent="-342900">
              <a:buFont typeface="Calibri"/>
              <a:buChar char="-"/>
            </a:pPr>
            <a:r>
              <a:rPr lang="nl-NL"/>
              <a:t>De arts krijgt </a:t>
            </a:r>
            <a:r>
              <a:rPr lang="nl-NL" b="1"/>
              <a:t>voor de reis medische informatie</a:t>
            </a:r>
            <a:r>
              <a:rPr lang="nl-NL"/>
              <a:t> van de HVP</a:t>
            </a:r>
          </a:p>
          <a:p>
            <a:pPr marL="342900" indent="-342900">
              <a:buFont typeface="Calibri"/>
              <a:buChar char="-"/>
            </a:pPr>
            <a:r>
              <a:rPr lang="nl-NL"/>
              <a:t>De arts heeft op maandag 10.30 uur bespreking met STAF en bemanning.</a:t>
            </a:r>
          </a:p>
          <a:p>
            <a:pPr marL="342900" indent="-342900">
              <a:buFont typeface="Calibri"/>
              <a:buChar char="-"/>
            </a:pPr>
            <a:r>
              <a:rPr lang="nl-NL"/>
              <a:t>Dagelijks is om 10 uur medisch verpleegkundig overleg.</a:t>
            </a:r>
          </a:p>
          <a:p>
            <a:pPr marL="342900" indent="-342900">
              <a:buFont typeface="Calibri"/>
              <a:buChar char="-"/>
            </a:pPr>
            <a:r>
              <a:rPr lang="nl-NL"/>
              <a:t>De arts kan in overleg met de STAF passagieren met deelnemers.</a:t>
            </a:r>
          </a:p>
        </p:txBody>
      </p:sp>
      <p:sp>
        <p:nvSpPr>
          <p:cNvPr id="4" name="Tijdelijke aanduiding voor tekst 3">
            <a:extLst>
              <a:ext uri="{FF2B5EF4-FFF2-40B4-BE49-F238E27FC236}">
                <a16:creationId xmlns:a16="http://schemas.microsoft.com/office/drawing/2014/main" id="{20CF72D0-1B05-C4FF-73EF-9CB4D090F51D}"/>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1316363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093A8-7E3E-9250-AC76-375E2A238D59}"/>
              </a:ext>
            </a:extLst>
          </p:cNvPr>
          <p:cNvSpPr>
            <a:spLocks noGrp="1"/>
          </p:cNvSpPr>
          <p:nvPr>
            <p:ph type="title"/>
          </p:nvPr>
        </p:nvSpPr>
        <p:spPr/>
        <p:txBody>
          <a:bodyPr lIns="91440" tIns="45720" rIns="91440" bIns="45720" anchor="t">
            <a:normAutofit/>
          </a:bodyPr>
          <a:lstStyle/>
          <a:p>
            <a:r>
              <a:rPr lang="en-US" err="1"/>
              <a:t>Zorgcoördinator</a:t>
            </a:r>
          </a:p>
        </p:txBody>
      </p:sp>
      <p:sp>
        <p:nvSpPr>
          <p:cNvPr id="3" name="Content Placeholder 2">
            <a:extLst>
              <a:ext uri="{FF2B5EF4-FFF2-40B4-BE49-F238E27FC236}">
                <a16:creationId xmlns:a16="http://schemas.microsoft.com/office/drawing/2014/main" id="{A84EBF13-C0D4-3D1E-C126-A6D187C31E6C}"/>
              </a:ext>
            </a:extLst>
          </p:cNvPr>
          <p:cNvSpPr>
            <a:spLocks noGrp="1"/>
          </p:cNvSpPr>
          <p:nvPr>
            <p:ph idx="1"/>
          </p:nvPr>
        </p:nvSpPr>
        <p:spPr/>
        <p:txBody>
          <a:bodyPr lIns="91440" tIns="45720" rIns="91440" bIns="45720" anchor="t"/>
          <a:lstStyle/>
          <a:p>
            <a:pPr marL="342900" indent="-342900">
              <a:buFont typeface="Calibri"/>
              <a:buChar char="-"/>
            </a:pPr>
            <a:r>
              <a:rPr lang="en-US" err="1"/>
              <a:t>Beroepskracht</a:t>
            </a:r>
            <a:r>
              <a:rPr lang="en-US"/>
              <a:t> </a:t>
            </a:r>
            <a:r>
              <a:rPr lang="en-US" err="1"/>
              <a:t>aan</a:t>
            </a:r>
            <a:r>
              <a:rPr lang="en-US"/>
              <a:t> </a:t>
            </a:r>
            <a:r>
              <a:rPr lang="en-US" err="1"/>
              <a:t>boord</a:t>
            </a:r>
          </a:p>
          <a:p>
            <a:pPr marL="342900" indent="-342900">
              <a:buFont typeface="Calibri"/>
              <a:buChar char="-"/>
            </a:pPr>
            <a:r>
              <a:rPr lang="en-US" err="1"/>
              <a:t>Ondersteund</a:t>
            </a:r>
            <a:r>
              <a:rPr lang="en-US"/>
              <a:t> de </a:t>
            </a:r>
            <a:r>
              <a:rPr lang="en-US" err="1"/>
              <a:t>werkzaamheden</a:t>
            </a:r>
            <a:r>
              <a:rPr lang="en-US"/>
              <a:t> op het </a:t>
            </a:r>
            <a:r>
              <a:rPr lang="en-US" err="1"/>
              <a:t>hoofddek</a:t>
            </a:r>
            <a:r>
              <a:rPr lang="en-US"/>
              <a:t>.</a:t>
            </a:r>
          </a:p>
          <a:p>
            <a:pPr marL="342900" indent="-342900">
              <a:buFont typeface="Calibri"/>
              <a:buChar char="-"/>
            </a:pPr>
            <a:r>
              <a:rPr lang="en-US"/>
              <a:t>Is </a:t>
            </a:r>
            <a:r>
              <a:rPr lang="en-US" err="1"/>
              <a:t>samen</a:t>
            </a:r>
            <a:r>
              <a:rPr lang="en-US"/>
              <a:t> met HVP </a:t>
            </a:r>
            <a:r>
              <a:rPr lang="en-US" err="1"/>
              <a:t>en</a:t>
            </a:r>
            <a:r>
              <a:rPr lang="en-US"/>
              <a:t> arts </a:t>
            </a:r>
            <a:r>
              <a:rPr lang="en-US" err="1"/>
              <a:t>verantwoordelijk</a:t>
            </a:r>
            <a:r>
              <a:rPr lang="en-US"/>
              <a:t> </a:t>
            </a:r>
            <a:r>
              <a:rPr lang="en-US" err="1"/>
              <a:t>voor</a:t>
            </a:r>
            <a:r>
              <a:rPr lang="en-US"/>
              <a:t> de </a:t>
            </a:r>
            <a:r>
              <a:rPr lang="en-US" err="1"/>
              <a:t>kwaliteit</a:t>
            </a:r>
            <a:r>
              <a:rPr lang="en-US"/>
              <a:t> van de </a:t>
            </a:r>
            <a:r>
              <a:rPr lang="en-US" err="1"/>
              <a:t>zorg</a:t>
            </a:r>
            <a:r>
              <a:rPr lang="en-US"/>
              <a:t>.</a:t>
            </a:r>
          </a:p>
          <a:p>
            <a:pPr marL="342900" indent="-342900">
              <a:buFont typeface="Calibri"/>
              <a:buChar char="-"/>
            </a:pPr>
            <a:r>
              <a:rPr lang="en-US"/>
              <a:t>Is </a:t>
            </a:r>
            <a:r>
              <a:rPr lang="en-US" err="1"/>
              <a:t>aanspreekpunt</a:t>
            </a:r>
            <a:r>
              <a:rPr lang="en-US"/>
              <a:t> </a:t>
            </a:r>
            <a:r>
              <a:rPr lang="en-US" err="1"/>
              <a:t>voor</a:t>
            </a:r>
            <a:r>
              <a:rPr lang="en-US"/>
              <a:t> alle </a:t>
            </a:r>
            <a:r>
              <a:rPr lang="en-US" err="1"/>
              <a:t>zorgvrijwilligers</a:t>
            </a:r>
            <a:r>
              <a:rPr lang="en-US"/>
              <a:t>.</a:t>
            </a:r>
          </a:p>
        </p:txBody>
      </p:sp>
      <p:sp>
        <p:nvSpPr>
          <p:cNvPr id="4" name="Text Placeholder 3">
            <a:extLst>
              <a:ext uri="{FF2B5EF4-FFF2-40B4-BE49-F238E27FC236}">
                <a16:creationId xmlns:a16="http://schemas.microsoft.com/office/drawing/2014/main" id="{7B0C0FAD-4AD7-FDE7-B29E-60DEA59D0D10}"/>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296663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D1EFAE-0CF6-EEE0-1B4B-93A6DFD0551C}"/>
              </a:ext>
            </a:extLst>
          </p:cNvPr>
          <p:cNvSpPr>
            <a:spLocks noGrp="1"/>
          </p:cNvSpPr>
          <p:nvPr>
            <p:ph type="ctrTitle"/>
          </p:nvPr>
        </p:nvSpPr>
        <p:spPr/>
        <p:txBody>
          <a:bodyPr lIns="91440" tIns="45720" rIns="91440" bIns="45720" anchor="t">
            <a:noAutofit/>
          </a:bodyPr>
          <a:lstStyle/>
          <a:p>
            <a:r>
              <a:rPr lang="nl-NL"/>
              <a:t>Aanvullingen</a:t>
            </a:r>
          </a:p>
        </p:txBody>
      </p:sp>
      <p:sp>
        <p:nvSpPr>
          <p:cNvPr id="3" name="Ondertitel 2">
            <a:extLst>
              <a:ext uri="{FF2B5EF4-FFF2-40B4-BE49-F238E27FC236}">
                <a16:creationId xmlns:a16="http://schemas.microsoft.com/office/drawing/2014/main" id="{BD4E6C8B-E68C-AEA8-7E5A-8FF942DC921D}"/>
              </a:ext>
            </a:extLst>
          </p:cNvPr>
          <p:cNvSpPr>
            <a:spLocks noGrp="1"/>
          </p:cNvSpPr>
          <p:nvPr>
            <p:ph type="subTitle" idx="1"/>
          </p:nvPr>
        </p:nvSpPr>
        <p:spPr>
          <a:xfrm>
            <a:off x="482602" y="3253248"/>
            <a:ext cx="6964216" cy="3478329"/>
          </a:xfrm>
        </p:spPr>
        <p:txBody>
          <a:bodyPr/>
          <a:lstStyle/>
          <a:p>
            <a:endParaRPr lang="nl-NL"/>
          </a:p>
        </p:txBody>
      </p:sp>
      <p:sp>
        <p:nvSpPr>
          <p:cNvPr id="4" name="Tijdelijke aanduiding voor tekst 3">
            <a:extLst>
              <a:ext uri="{FF2B5EF4-FFF2-40B4-BE49-F238E27FC236}">
                <a16:creationId xmlns:a16="http://schemas.microsoft.com/office/drawing/2014/main" id="{FF6C0464-A168-F999-8C4E-AD6607EF8A23}"/>
              </a:ext>
            </a:extLst>
          </p:cNvPr>
          <p:cNvSpPr>
            <a:spLocks noGrp="1"/>
          </p:cNvSpPr>
          <p:nvPr>
            <p:ph type="body" sz="quarter" idx="10"/>
          </p:nvPr>
        </p:nvSpPr>
        <p:spPr/>
        <p:txBody>
          <a:bodyPr/>
          <a:lstStyle/>
          <a:p>
            <a:endParaRPr lang="nl-NL"/>
          </a:p>
        </p:txBody>
      </p:sp>
      <p:pic>
        <p:nvPicPr>
          <p:cNvPr id="6" name="Afbeelding 5" descr="Afbeelding met persoon, binnen, plafond&#10;&#10;Automatisch gegenereerde beschrijving">
            <a:extLst>
              <a:ext uri="{FF2B5EF4-FFF2-40B4-BE49-F238E27FC236}">
                <a16:creationId xmlns:a16="http://schemas.microsoft.com/office/drawing/2014/main" id="{8F9AC1E0-5632-82CD-204C-76B9D978417E}"/>
              </a:ext>
            </a:extLst>
          </p:cNvPr>
          <p:cNvPicPr>
            <a:picLocks noChangeAspect="1"/>
          </p:cNvPicPr>
          <p:nvPr/>
        </p:nvPicPr>
        <p:blipFill>
          <a:blip r:embed="rId3"/>
          <a:stretch>
            <a:fillRect/>
          </a:stretch>
        </p:blipFill>
        <p:spPr>
          <a:xfrm>
            <a:off x="2243714" y="2399311"/>
            <a:ext cx="2890116" cy="4336868"/>
          </a:xfrm>
          <a:prstGeom prst="rect">
            <a:avLst/>
          </a:prstGeom>
        </p:spPr>
      </p:pic>
    </p:spTree>
    <p:extLst>
      <p:ext uri="{BB962C8B-B14F-4D97-AF65-F5344CB8AC3E}">
        <p14:creationId xmlns:p14="http://schemas.microsoft.com/office/powerpoint/2010/main" val="2098706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611791-D7C0-46F2-B5A4-092F23914B08}"/>
              </a:ext>
            </a:extLst>
          </p:cNvPr>
          <p:cNvSpPr>
            <a:spLocks noGrp="1"/>
          </p:cNvSpPr>
          <p:nvPr>
            <p:ph type="title"/>
          </p:nvPr>
        </p:nvSpPr>
        <p:spPr/>
        <p:txBody>
          <a:bodyPr lIns="91440" tIns="45720" rIns="91440" bIns="45720" anchor="t">
            <a:normAutofit/>
          </a:bodyPr>
          <a:lstStyle/>
          <a:p>
            <a:r>
              <a:rPr lang="nl-NL"/>
              <a:t>Maandag</a:t>
            </a:r>
          </a:p>
        </p:txBody>
      </p:sp>
      <p:sp>
        <p:nvSpPr>
          <p:cNvPr id="3" name="Tijdelijke aanduiding voor inhoud 2">
            <a:extLst>
              <a:ext uri="{FF2B5EF4-FFF2-40B4-BE49-F238E27FC236}">
                <a16:creationId xmlns:a16="http://schemas.microsoft.com/office/drawing/2014/main" id="{4951F14F-8603-593B-FB4E-0E91E50BAC39}"/>
              </a:ext>
            </a:extLst>
          </p:cNvPr>
          <p:cNvSpPr>
            <a:spLocks noGrp="1"/>
          </p:cNvSpPr>
          <p:nvPr>
            <p:ph idx="1"/>
          </p:nvPr>
        </p:nvSpPr>
        <p:spPr>
          <a:xfrm>
            <a:off x="519545" y="1609602"/>
            <a:ext cx="8167255" cy="4991495"/>
          </a:xfrm>
        </p:spPr>
        <p:txBody>
          <a:bodyPr lIns="91440" tIns="45720" rIns="91440" bIns="45720" anchor="t"/>
          <a:lstStyle/>
          <a:p>
            <a:endParaRPr lang="nl-NL" sz="1600" b="1"/>
          </a:p>
          <a:p>
            <a:endParaRPr lang="nl-NL" sz="1600" b="1"/>
          </a:p>
          <a:p>
            <a:r>
              <a:rPr lang="nl-NL" sz="1600" b="1"/>
              <a:t>12.15 - 13.00</a:t>
            </a:r>
            <a:r>
              <a:rPr lang="nl-NL" sz="1600"/>
              <a:t> </a:t>
            </a:r>
            <a:r>
              <a:rPr lang="nl-NL" sz="1600" b="1"/>
              <a:t>uur </a:t>
            </a:r>
            <a:r>
              <a:rPr lang="nl-NL" sz="1600"/>
              <a:t>zitten de zorgteams bij elkaar en krijgen informatie over de deelnemers en indeling van kleurgroepen en koppels.</a:t>
            </a:r>
          </a:p>
          <a:p>
            <a:endParaRPr lang="nl-NL" sz="1600"/>
          </a:p>
          <a:p>
            <a:r>
              <a:rPr lang="nl-NL" sz="1600" b="1"/>
              <a:t>13.00 uur</a:t>
            </a:r>
            <a:r>
              <a:rPr lang="nl-NL" sz="1600"/>
              <a:t> De incheck van de deelnemers is tussen 13.00 en 14.30 uur</a:t>
            </a:r>
          </a:p>
          <a:p>
            <a:r>
              <a:rPr lang="nl-NL" sz="1600"/>
              <a:t>De zorgintakes en kennismakingsgesprekken met de deelnemers door de zorgvrijwilligers. Later komt het eigen team nog bij elkaar om af te stemmen.</a:t>
            </a:r>
            <a:endParaRPr lang="nl-NL"/>
          </a:p>
          <a:p>
            <a:endParaRPr lang="nl-NL" sz="1600"/>
          </a:p>
          <a:p>
            <a:r>
              <a:rPr lang="nl-NL" sz="1600"/>
              <a:t>Schip vertrekt uiterlijk </a:t>
            </a:r>
            <a:r>
              <a:rPr lang="nl-NL" sz="1600" b="1"/>
              <a:t>15.00 uur.</a:t>
            </a:r>
            <a:r>
              <a:rPr lang="nl-NL" sz="1600"/>
              <a:t> Rond </a:t>
            </a:r>
            <a:r>
              <a:rPr lang="nl-NL" sz="1600" b="1"/>
              <a:t>16.45 uur</a:t>
            </a:r>
            <a:r>
              <a:rPr lang="nl-NL" sz="1600"/>
              <a:t> is er een welkomst drankje.</a:t>
            </a:r>
          </a:p>
          <a:p>
            <a:endParaRPr lang="nl-NL" sz="1600"/>
          </a:p>
          <a:p>
            <a:endParaRPr lang="nl-NL"/>
          </a:p>
          <a:p>
            <a:endParaRPr lang="nl-NL"/>
          </a:p>
          <a:p>
            <a:endParaRPr lang="nl-NL"/>
          </a:p>
          <a:p>
            <a:endParaRPr lang="nl-NL"/>
          </a:p>
          <a:p>
            <a:endParaRPr lang="nl-NL"/>
          </a:p>
          <a:p>
            <a:endParaRPr lang="nl-NL"/>
          </a:p>
        </p:txBody>
      </p:sp>
      <p:sp>
        <p:nvSpPr>
          <p:cNvPr id="4" name="Tijdelijke aanduiding voor tekst 3">
            <a:extLst>
              <a:ext uri="{FF2B5EF4-FFF2-40B4-BE49-F238E27FC236}">
                <a16:creationId xmlns:a16="http://schemas.microsoft.com/office/drawing/2014/main" id="{4646985A-3DE1-1F92-A73F-51D1A30492E4}"/>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170462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9A218-58DA-2015-194A-6C3AF7517875}"/>
              </a:ext>
            </a:extLst>
          </p:cNvPr>
          <p:cNvSpPr>
            <a:spLocks noGrp="1"/>
          </p:cNvSpPr>
          <p:nvPr>
            <p:ph type="title"/>
          </p:nvPr>
        </p:nvSpPr>
        <p:spPr>
          <a:xfrm>
            <a:off x="457201" y="858560"/>
            <a:ext cx="7286625" cy="1065540"/>
          </a:xfrm>
        </p:spPr>
        <p:txBody>
          <a:bodyPr lIns="91440" tIns="45720" rIns="91440" bIns="45720" anchor="t">
            <a:normAutofit/>
          </a:bodyPr>
          <a:lstStyle/>
          <a:p>
            <a:r>
              <a:rPr lang="nl-NL"/>
              <a:t>Programma </a:t>
            </a:r>
          </a:p>
        </p:txBody>
      </p:sp>
      <p:sp>
        <p:nvSpPr>
          <p:cNvPr id="3" name="Tijdelijke aanduiding voor inhoud 2">
            <a:extLst>
              <a:ext uri="{FF2B5EF4-FFF2-40B4-BE49-F238E27FC236}">
                <a16:creationId xmlns:a16="http://schemas.microsoft.com/office/drawing/2014/main" id="{1B4D04D1-F4BF-AFF2-9322-8C52CC6F8EA7}"/>
              </a:ext>
            </a:extLst>
          </p:cNvPr>
          <p:cNvSpPr>
            <a:spLocks noGrp="1"/>
          </p:cNvSpPr>
          <p:nvPr>
            <p:ph idx="1"/>
          </p:nvPr>
        </p:nvSpPr>
        <p:spPr>
          <a:xfrm>
            <a:off x="509154" y="1858984"/>
            <a:ext cx="8177646" cy="4742113"/>
          </a:xfrm>
        </p:spPr>
        <p:txBody>
          <a:bodyPr lIns="91440" tIns="45720" rIns="91440" bIns="45720" anchor="t"/>
          <a:lstStyle/>
          <a:p>
            <a:r>
              <a:rPr lang="nl-NL" sz="1600" b="1" i="1" u="sng"/>
              <a:t>10.30 uur;</a:t>
            </a:r>
            <a:r>
              <a:rPr lang="nl-NL" sz="1600"/>
              <a:t> inloop</a:t>
            </a:r>
          </a:p>
          <a:p>
            <a:endParaRPr lang="nl-NL" sz="1600"/>
          </a:p>
          <a:p>
            <a:r>
              <a:rPr lang="nl-NL" sz="1600" b="1" i="1" u="sng"/>
              <a:t>11.00 uur</a:t>
            </a:r>
            <a:r>
              <a:rPr lang="nl-NL" sz="1600"/>
              <a:t>; Welkomstwoord en kennismaking</a:t>
            </a:r>
          </a:p>
          <a:p>
            <a:endParaRPr lang="nl-NL" sz="1600"/>
          </a:p>
          <a:p>
            <a:r>
              <a:rPr lang="nl-NL" sz="1600" b="1" i="1" u="sng"/>
              <a:t>11.15 uur; </a:t>
            </a:r>
            <a:r>
              <a:rPr lang="nl-NL" sz="1600"/>
              <a:t>Rondleiding schip</a:t>
            </a:r>
          </a:p>
          <a:p>
            <a:endParaRPr lang="nl-NL" sz="1600"/>
          </a:p>
          <a:p>
            <a:r>
              <a:rPr lang="nl-NL" sz="1600" b="1" i="1" u="sng"/>
              <a:t>12.30 uur; </a:t>
            </a:r>
            <a:r>
              <a:rPr lang="nl-NL" sz="1600"/>
              <a:t>lunchen</a:t>
            </a:r>
          </a:p>
          <a:p>
            <a:endParaRPr lang="nl-NL" sz="1600"/>
          </a:p>
          <a:p>
            <a:r>
              <a:rPr lang="nl-NL" sz="1600" b="1" i="1" u="sng"/>
              <a:t>13.30 uur  </a:t>
            </a:r>
            <a:r>
              <a:rPr lang="nl-NL" sz="1600"/>
              <a:t>presentatie MPS de Zonnebloem</a:t>
            </a:r>
            <a:endParaRPr lang="nl-NL" sz="1600">
              <a:solidFill>
                <a:srgbClr val="FF0000"/>
              </a:solidFill>
            </a:endParaRPr>
          </a:p>
          <a:p>
            <a:endParaRPr lang="nl-NL" sz="1600"/>
          </a:p>
          <a:p>
            <a:r>
              <a:rPr lang="nl-NL" sz="1600" b="1" i="1" u="sng"/>
              <a:t>14.00 uur </a:t>
            </a:r>
          </a:p>
          <a:p>
            <a:pPr marL="285750" indent="-285750">
              <a:buFont typeface="Calibri"/>
              <a:buChar char="-"/>
            </a:pPr>
            <a:r>
              <a:rPr lang="nl-NL" sz="1600"/>
              <a:t>tilliften en medische ruimte</a:t>
            </a:r>
          </a:p>
          <a:p>
            <a:pPr marL="285750" indent="-285750">
              <a:buFont typeface="Calibri"/>
              <a:buChar char="-"/>
            </a:pPr>
            <a:r>
              <a:rPr lang="nl-NL" sz="1600"/>
              <a:t>belevingspak en brillen/rolstoelen.</a:t>
            </a:r>
          </a:p>
          <a:p>
            <a:endParaRPr lang="nl-NL" sz="1600"/>
          </a:p>
          <a:p>
            <a:r>
              <a:rPr lang="nl-NL" sz="1600" b="1" i="1" u="sng"/>
              <a:t>15.00 uur : </a:t>
            </a:r>
            <a:r>
              <a:rPr lang="nl-NL" sz="1600"/>
              <a:t>drankje en afsluiting</a:t>
            </a:r>
          </a:p>
          <a:p>
            <a:endParaRPr lang="nl-NL" sz="1600"/>
          </a:p>
        </p:txBody>
      </p:sp>
      <p:sp>
        <p:nvSpPr>
          <p:cNvPr id="4" name="Tijdelijke aanduiding voor tekst 3">
            <a:extLst>
              <a:ext uri="{FF2B5EF4-FFF2-40B4-BE49-F238E27FC236}">
                <a16:creationId xmlns:a16="http://schemas.microsoft.com/office/drawing/2014/main" id="{3F0E6200-81B3-43D1-5B2E-54DC06955E4E}"/>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722937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BCEEE-86D7-D251-5F6B-B1FDB1CB8649}"/>
              </a:ext>
            </a:extLst>
          </p:cNvPr>
          <p:cNvSpPr>
            <a:spLocks noGrp="1"/>
          </p:cNvSpPr>
          <p:nvPr>
            <p:ph type="title"/>
          </p:nvPr>
        </p:nvSpPr>
        <p:spPr/>
        <p:txBody>
          <a:bodyPr lIns="91440" tIns="45720" rIns="91440" bIns="45720" anchor="t">
            <a:normAutofit/>
          </a:bodyPr>
          <a:lstStyle/>
          <a:p>
            <a:r>
              <a:rPr lang="nl-NL"/>
              <a:t>Nachtdienst</a:t>
            </a:r>
          </a:p>
        </p:txBody>
      </p:sp>
      <p:sp>
        <p:nvSpPr>
          <p:cNvPr id="3" name="Tijdelijke aanduiding voor inhoud 2">
            <a:extLst>
              <a:ext uri="{FF2B5EF4-FFF2-40B4-BE49-F238E27FC236}">
                <a16:creationId xmlns:a16="http://schemas.microsoft.com/office/drawing/2014/main" id="{723CDDEC-A983-08B6-010B-C20027E6C245}"/>
              </a:ext>
            </a:extLst>
          </p:cNvPr>
          <p:cNvSpPr>
            <a:spLocks noGrp="1"/>
          </p:cNvSpPr>
          <p:nvPr>
            <p:ph idx="1"/>
          </p:nvPr>
        </p:nvSpPr>
        <p:spPr/>
        <p:txBody>
          <a:bodyPr lIns="91440" tIns="45720" rIns="91440" bIns="45720" anchor="t"/>
          <a:lstStyle/>
          <a:p>
            <a:pPr marL="285750" indent="-285750">
              <a:buFont typeface="Calibri,Sans-Serif"/>
              <a:buChar char="-"/>
            </a:pPr>
            <a:r>
              <a:rPr lang="nl-NL" sz="1600"/>
              <a:t>Hoofdverpleegkundige </a:t>
            </a:r>
            <a:r>
              <a:rPr lang="nl-NL" sz="1600" b="1"/>
              <a:t>belt </a:t>
            </a:r>
            <a:r>
              <a:rPr lang="nl-NL" sz="1600"/>
              <a:t>voor de reis de eerste en laatste nachtdienst.</a:t>
            </a:r>
            <a:endParaRPr lang="en-US" sz="1600"/>
          </a:p>
          <a:p>
            <a:pPr marL="285750" indent="-285750">
              <a:buFont typeface="Calibri"/>
              <a:buChar char="-"/>
            </a:pPr>
            <a:endParaRPr lang="nl-NL" sz="1600"/>
          </a:p>
          <a:p>
            <a:pPr marL="285750" indent="-285750">
              <a:buFont typeface="Calibri"/>
              <a:buChar char="-"/>
            </a:pPr>
            <a:r>
              <a:rPr lang="nl-NL" sz="1600"/>
              <a:t>Nachtdienst met </a:t>
            </a:r>
            <a:r>
              <a:rPr lang="nl-NL" sz="1600" b="1"/>
              <a:t>2 personen </a:t>
            </a:r>
            <a:r>
              <a:rPr lang="nl-NL" sz="1600"/>
              <a:t>waarvan 1 minimaal niveau 3, hiernaast nog een brandwacht en receptie die nachtdienst draaien.</a:t>
            </a:r>
          </a:p>
          <a:p>
            <a:pPr marL="285750" indent="-285750">
              <a:buFont typeface="Calibri"/>
              <a:buChar char="-"/>
            </a:pPr>
            <a:endParaRPr lang="nl-NL" sz="1600"/>
          </a:p>
          <a:p>
            <a:pPr marL="285750" indent="-285750">
              <a:buFont typeface="Calibri"/>
              <a:buChar char="-"/>
            </a:pPr>
            <a:r>
              <a:rPr lang="nl-NL" sz="1600"/>
              <a:t>Nachtdienst </a:t>
            </a:r>
            <a:r>
              <a:rPr lang="nl-NL" sz="1600" b="1"/>
              <a:t>start</a:t>
            </a:r>
            <a:r>
              <a:rPr lang="nl-NL" sz="1600"/>
              <a:t> om 23.45 uur met een overdracht en </a:t>
            </a:r>
            <a:r>
              <a:rPr lang="nl-NL" sz="1600" b="1"/>
              <a:t>eindigt</a:t>
            </a:r>
            <a:r>
              <a:rPr lang="nl-NL" sz="1600"/>
              <a:t> om 8.00 uur. </a:t>
            </a:r>
          </a:p>
          <a:p>
            <a:pPr marL="285750" indent="-285750">
              <a:buFont typeface="Calibri"/>
              <a:buChar char="-"/>
            </a:pPr>
            <a:endParaRPr lang="nl-NL" sz="1600"/>
          </a:p>
          <a:p>
            <a:pPr marL="285750" indent="-285750">
              <a:buFont typeface="Calibri"/>
              <a:buChar char="-"/>
            </a:pPr>
            <a:r>
              <a:rPr lang="nl-NL" sz="1600"/>
              <a:t>Voor de nachtdienst ben je vanaf 18.00 uur en na de nachtdienst tot 18.00 uur </a:t>
            </a:r>
            <a:r>
              <a:rPr lang="nl-NL" sz="1600" b="1"/>
              <a:t>vrij.</a:t>
            </a:r>
          </a:p>
          <a:p>
            <a:pPr marL="285750" indent="-285750">
              <a:buFont typeface="Calibri"/>
              <a:buChar char="-"/>
            </a:pPr>
            <a:endParaRPr lang="nl-NL" sz="1600"/>
          </a:p>
          <a:p>
            <a:pPr marL="285750" indent="-285750">
              <a:buFont typeface="Calibri"/>
              <a:buChar char="-"/>
            </a:pPr>
            <a:r>
              <a:rPr lang="nl-NL" sz="1600"/>
              <a:t>Voor de nachtdienst </a:t>
            </a:r>
            <a:r>
              <a:rPr lang="nl-NL" sz="1600" b="1"/>
              <a:t>eet je voor</a:t>
            </a:r>
            <a:r>
              <a:rPr lang="nl-NL" sz="1600"/>
              <a:t> om 17.15 uur. Hierna ben je vrij om voor te slapen.</a:t>
            </a:r>
          </a:p>
          <a:p>
            <a:pPr marL="285750" indent="-285750">
              <a:buFont typeface="Calibri"/>
              <a:buChar char="-"/>
            </a:pPr>
            <a:endParaRPr lang="nl-NL" sz="1600"/>
          </a:p>
          <a:p>
            <a:pPr marL="285750" indent="-285750">
              <a:buFont typeface="Calibri"/>
              <a:buChar char="-"/>
            </a:pPr>
            <a:r>
              <a:rPr lang="nl-NL" sz="1600"/>
              <a:t>De hoofdverpleegkundige is </a:t>
            </a:r>
            <a:r>
              <a:rPr lang="nl-NL" sz="1600" b="1"/>
              <a:t>altijd te bereiken</a:t>
            </a:r>
            <a:r>
              <a:rPr lang="nl-NL" sz="1600"/>
              <a:t>.</a:t>
            </a:r>
          </a:p>
          <a:p>
            <a:pPr marL="285750" indent="-285750">
              <a:buFont typeface="Calibri"/>
              <a:buChar char="-"/>
            </a:pPr>
            <a:endParaRPr lang="nl-NL" sz="1600"/>
          </a:p>
          <a:p>
            <a:endParaRPr lang="nl-NL"/>
          </a:p>
        </p:txBody>
      </p:sp>
      <p:sp>
        <p:nvSpPr>
          <p:cNvPr id="4" name="Tijdelijke aanduiding voor tekst 3">
            <a:extLst>
              <a:ext uri="{FF2B5EF4-FFF2-40B4-BE49-F238E27FC236}">
                <a16:creationId xmlns:a16="http://schemas.microsoft.com/office/drawing/2014/main" id="{93F3855C-6A46-6A6B-8F7B-2D785AC39C78}"/>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5627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916BE9-3845-4A77-FAD8-A11F55CF55BA}"/>
              </a:ext>
            </a:extLst>
          </p:cNvPr>
          <p:cNvSpPr>
            <a:spLocks noGrp="1"/>
          </p:cNvSpPr>
          <p:nvPr>
            <p:ph type="title"/>
          </p:nvPr>
        </p:nvSpPr>
        <p:spPr/>
        <p:txBody>
          <a:bodyPr lIns="91440" tIns="45720" rIns="91440" bIns="45720" anchor="t">
            <a:normAutofit/>
          </a:bodyPr>
          <a:lstStyle/>
          <a:p>
            <a:r>
              <a:rPr lang="nl-NL"/>
              <a:t>Passagieren</a:t>
            </a:r>
          </a:p>
        </p:txBody>
      </p:sp>
      <p:sp>
        <p:nvSpPr>
          <p:cNvPr id="3" name="Tijdelijke aanduiding voor inhoud 2">
            <a:extLst>
              <a:ext uri="{FF2B5EF4-FFF2-40B4-BE49-F238E27FC236}">
                <a16:creationId xmlns:a16="http://schemas.microsoft.com/office/drawing/2014/main" id="{432986BF-9782-26A2-EBEA-F63A98C45275}"/>
              </a:ext>
            </a:extLst>
          </p:cNvPr>
          <p:cNvSpPr>
            <a:spLocks noGrp="1"/>
          </p:cNvSpPr>
          <p:nvPr>
            <p:ph idx="1"/>
          </p:nvPr>
        </p:nvSpPr>
        <p:spPr/>
        <p:txBody>
          <a:bodyPr lIns="91440" tIns="45720" rIns="91440" bIns="45720" anchor="t"/>
          <a:lstStyle/>
          <a:p>
            <a:pPr marL="285750" indent="-285750">
              <a:buFont typeface="Calibri"/>
              <a:buChar char="-"/>
            </a:pPr>
            <a:r>
              <a:rPr lang="nl-NL" sz="1600"/>
              <a:t>Elke dag komt er een</a:t>
            </a:r>
            <a:r>
              <a:rPr lang="nl-NL" sz="1600" b="1"/>
              <a:t> lijst</a:t>
            </a:r>
            <a:r>
              <a:rPr lang="nl-NL" sz="1600"/>
              <a:t> te hangen waarop je kan zien met welke deelnemer je passagiert. Deze hangt in de gang richting het restaurant.</a:t>
            </a:r>
          </a:p>
          <a:p>
            <a:pPr marL="285750" indent="-285750">
              <a:buFont typeface="Calibri"/>
              <a:buChar char="-"/>
            </a:pPr>
            <a:endParaRPr lang="nl-NL" sz="1600"/>
          </a:p>
          <a:p>
            <a:pPr marL="285750" indent="-285750">
              <a:buFont typeface="Calibri"/>
              <a:buChar char="-"/>
            </a:pPr>
            <a:r>
              <a:rPr lang="nl-NL" sz="1600"/>
              <a:t>Van te voren je zelf </a:t>
            </a:r>
            <a:r>
              <a:rPr lang="nl-NL" sz="1600" b="1"/>
              <a:t>voorstellen en afstemmen</a:t>
            </a:r>
            <a:r>
              <a:rPr lang="nl-NL" sz="1600"/>
              <a:t> met de deelnemer hoe laat je naar de salon komt.</a:t>
            </a:r>
          </a:p>
          <a:p>
            <a:pPr marL="285750" indent="-285750">
              <a:buFont typeface="Calibri"/>
              <a:buChar char="-"/>
            </a:pPr>
            <a:endParaRPr lang="nl-NL" sz="1600"/>
          </a:p>
          <a:p>
            <a:pPr marL="285750" indent="-285750">
              <a:buFont typeface="Calibri"/>
              <a:buChar char="-"/>
            </a:pPr>
            <a:r>
              <a:rPr lang="nl-NL" sz="1600"/>
              <a:t>Sommige deelnemers worden ingedeeld met </a:t>
            </a:r>
            <a:r>
              <a:rPr lang="nl-NL" sz="1600" b="1"/>
              <a:t>verpleegkundige begeleiding</a:t>
            </a:r>
            <a:r>
              <a:rPr lang="nl-NL" sz="1600"/>
              <a:t>.</a:t>
            </a:r>
          </a:p>
        </p:txBody>
      </p:sp>
      <p:sp>
        <p:nvSpPr>
          <p:cNvPr id="4" name="Tijdelijke aanduiding voor tekst 3">
            <a:extLst>
              <a:ext uri="{FF2B5EF4-FFF2-40B4-BE49-F238E27FC236}">
                <a16:creationId xmlns:a16="http://schemas.microsoft.com/office/drawing/2014/main" id="{434E07F7-5507-8DF9-60DD-3D11B21D05FD}"/>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441927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C2888B-9C91-B297-5E7A-942B5AD1C29F}"/>
              </a:ext>
            </a:extLst>
          </p:cNvPr>
          <p:cNvSpPr>
            <a:spLocks noGrp="1"/>
          </p:cNvSpPr>
          <p:nvPr>
            <p:ph type="title"/>
          </p:nvPr>
        </p:nvSpPr>
        <p:spPr/>
        <p:txBody>
          <a:bodyPr lIns="91440" tIns="45720" rIns="91440" bIns="45720" anchor="t">
            <a:normAutofit/>
          </a:bodyPr>
          <a:lstStyle/>
          <a:p>
            <a:r>
              <a:rPr lang="nl-NL"/>
              <a:t>Piepersdienst</a:t>
            </a:r>
          </a:p>
        </p:txBody>
      </p:sp>
      <p:sp>
        <p:nvSpPr>
          <p:cNvPr id="3" name="Tijdelijke aanduiding voor inhoud 2">
            <a:extLst>
              <a:ext uri="{FF2B5EF4-FFF2-40B4-BE49-F238E27FC236}">
                <a16:creationId xmlns:a16="http://schemas.microsoft.com/office/drawing/2014/main" id="{31721016-AD83-4BDD-E6D7-18F9AD24F76C}"/>
              </a:ext>
            </a:extLst>
          </p:cNvPr>
          <p:cNvSpPr>
            <a:spLocks noGrp="1"/>
          </p:cNvSpPr>
          <p:nvPr>
            <p:ph idx="1"/>
          </p:nvPr>
        </p:nvSpPr>
        <p:spPr/>
        <p:txBody>
          <a:bodyPr lIns="91440" tIns="45720" rIns="91440" bIns="45720" anchor="t"/>
          <a:lstStyle/>
          <a:p>
            <a:pPr marL="285750" indent="-285750">
              <a:buFont typeface="Calibri"/>
              <a:buChar char="-"/>
            </a:pPr>
            <a:r>
              <a:rPr lang="nl-NL" sz="1600"/>
              <a:t>Je hebt </a:t>
            </a:r>
            <a:r>
              <a:rPr lang="nl-NL" sz="1600" b="1"/>
              <a:t>1 tot 2</a:t>
            </a:r>
            <a:r>
              <a:rPr lang="nl-NL" sz="1600"/>
              <a:t>  pieperdiensten per week volgens rooster, dit hangt in de spoelkeuken.</a:t>
            </a:r>
          </a:p>
          <a:p>
            <a:pPr marL="285750" indent="-285750">
              <a:buFont typeface="Calibri"/>
              <a:buChar char="-"/>
            </a:pPr>
            <a:endParaRPr lang="nl-NL" sz="1600"/>
          </a:p>
          <a:p>
            <a:pPr marL="285750" indent="-285750">
              <a:buFont typeface="Calibri"/>
              <a:buChar char="-"/>
            </a:pPr>
            <a:r>
              <a:rPr lang="nl-NL" sz="1600" b="1"/>
              <a:t>Receptie belt </a:t>
            </a:r>
            <a:r>
              <a:rPr lang="nl-NL" sz="1600"/>
              <a:t>je op als er melding is.</a:t>
            </a:r>
          </a:p>
          <a:p>
            <a:pPr marL="285750" indent="-285750">
              <a:buFont typeface="Calibri"/>
              <a:buChar char="-"/>
            </a:pPr>
            <a:endParaRPr lang="nl-NL" sz="1600"/>
          </a:p>
          <a:p>
            <a:pPr marL="285750" indent="-285750">
              <a:buFont typeface="Calibri"/>
              <a:buChar char="-"/>
            </a:pPr>
            <a:r>
              <a:rPr lang="nl-NL" sz="1600"/>
              <a:t>Je geeft </a:t>
            </a:r>
            <a:r>
              <a:rPr lang="nl-NL" sz="1600" b="1"/>
              <a:t>alleen kortdurende zorg</a:t>
            </a:r>
            <a:r>
              <a:rPr lang="nl-NL" sz="1600"/>
              <a:t> zoals bv toiletgang zonder lift, mocht er meer zorg nodig zijn zoek je een collega op van het juiste kleur team.</a:t>
            </a:r>
          </a:p>
          <a:p>
            <a:pPr marL="285750" indent="-285750">
              <a:buFont typeface="Calibri"/>
              <a:buChar char="-"/>
            </a:pPr>
            <a:endParaRPr lang="nl-NL" sz="1600"/>
          </a:p>
          <a:p>
            <a:pPr marL="285750" indent="-285750">
              <a:buFont typeface="Calibri"/>
              <a:buChar char="-"/>
            </a:pPr>
            <a:r>
              <a:rPr lang="nl-NL" sz="1600"/>
              <a:t>De pieperdienst van 12.00 tot 18.00 uur draagt zorg voor de wasserij.</a:t>
            </a:r>
          </a:p>
          <a:p>
            <a:pPr marL="285750" indent="-285750">
              <a:buFont typeface="Calibri"/>
              <a:buChar char="-"/>
            </a:pPr>
            <a:endParaRPr lang="nl-NL"/>
          </a:p>
        </p:txBody>
      </p:sp>
      <p:sp>
        <p:nvSpPr>
          <p:cNvPr id="4" name="Tijdelijke aanduiding voor tekst 3">
            <a:extLst>
              <a:ext uri="{FF2B5EF4-FFF2-40B4-BE49-F238E27FC236}">
                <a16:creationId xmlns:a16="http://schemas.microsoft.com/office/drawing/2014/main" id="{08294CFE-7DEA-901B-5BA7-21946DE429A6}"/>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2630535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A2C6F6C7-C62D-4567-88C0-EE31A7892E10}"/>
              </a:ext>
            </a:extLst>
          </p:cNvPr>
          <p:cNvSpPr>
            <a:spLocks noGrp="1"/>
          </p:cNvSpPr>
          <p:nvPr>
            <p:ph type="body" sz="quarter" idx="10"/>
          </p:nvPr>
        </p:nvSpPr>
        <p:spPr/>
        <p:txBody>
          <a:bodyPr/>
          <a:lstStyle/>
          <a:p>
            <a:endParaRPr lang="nl-NL"/>
          </a:p>
        </p:txBody>
      </p:sp>
      <p:sp>
        <p:nvSpPr>
          <p:cNvPr id="7" name="Tekstvak 6">
            <a:extLst>
              <a:ext uri="{FF2B5EF4-FFF2-40B4-BE49-F238E27FC236}">
                <a16:creationId xmlns:a16="http://schemas.microsoft.com/office/drawing/2014/main" id="{66E1143A-F430-41A0-972B-7B6AC9F6BEC4}"/>
              </a:ext>
            </a:extLst>
          </p:cNvPr>
          <p:cNvSpPr txBox="1"/>
          <p:nvPr/>
        </p:nvSpPr>
        <p:spPr>
          <a:xfrm>
            <a:off x="4842588" y="308721"/>
            <a:ext cx="5085183" cy="1838130"/>
          </a:xfrm>
          <a:prstGeom prst="rect">
            <a:avLst/>
          </a:prstGeom>
        </p:spPr>
        <p:txBody>
          <a:bodyPr wrap="square" lIns="91440" tIns="45720" rIns="91440" bIns="45720" rtlCol="0" anchor="t">
            <a:noAutofit/>
          </a:bodyPr>
          <a:lstStyle/>
          <a:p>
            <a:endParaRPr lang="nl-NL" sz="3200" b="1">
              <a:solidFill>
                <a:schemeClr val="bg1"/>
              </a:solidFill>
              <a:cs typeface="Arial"/>
            </a:endParaRPr>
          </a:p>
        </p:txBody>
      </p:sp>
      <p:sp>
        <p:nvSpPr>
          <p:cNvPr id="8" name="Rechthoek 7">
            <a:extLst>
              <a:ext uri="{FF2B5EF4-FFF2-40B4-BE49-F238E27FC236}">
                <a16:creationId xmlns:a16="http://schemas.microsoft.com/office/drawing/2014/main" id="{0598B098-08AB-4795-8189-423EFA6D5007}"/>
              </a:ext>
            </a:extLst>
          </p:cNvPr>
          <p:cNvSpPr/>
          <p:nvPr/>
        </p:nvSpPr>
        <p:spPr>
          <a:xfrm>
            <a:off x="540580" y="5436346"/>
            <a:ext cx="9387191" cy="1112933"/>
          </a:xfrm>
          <a:prstGeom prst="rect">
            <a:avLst/>
          </a:prstGeom>
        </p:spPr>
        <p:txBody>
          <a:bodyPr wrap="square" lIns="91440" tIns="45720" rIns="91440" bIns="45720" anchor="t">
            <a:spAutoFit/>
          </a:bodyPr>
          <a:lstStyle/>
          <a:p>
            <a:pPr lvl="0">
              <a:lnSpc>
                <a:spcPct val="150000"/>
              </a:lnSpc>
              <a:spcBef>
                <a:spcPct val="20000"/>
              </a:spcBef>
            </a:pPr>
            <a:endParaRPr lang="nl-NL" sz="2200" b="1">
              <a:solidFill>
                <a:schemeClr val="bg1"/>
              </a:solidFill>
              <a:cs typeface="Arial"/>
            </a:endParaRPr>
          </a:p>
          <a:p>
            <a:pPr lvl="0">
              <a:lnSpc>
                <a:spcPct val="150000"/>
              </a:lnSpc>
              <a:spcBef>
                <a:spcPct val="20000"/>
              </a:spcBef>
            </a:pPr>
            <a:endParaRPr lang="nl-NL" sz="2200" b="1">
              <a:solidFill>
                <a:schemeClr val="bg1"/>
              </a:solidFill>
              <a:cs typeface="Arial"/>
            </a:endParaRPr>
          </a:p>
        </p:txBody>
      </p:sp>
      <p:sp>
        <p:nvSpPr>
          <p:cNvPr id="2" name="Tekstvak 1">
            <a:extLst>
              <a:ext uri="{FF2B5EF4-FFF2-40B4-BE49-F238E27FC236}">
                <a16:creationId xmlns:a16="http://schemas.microsoft.com/office/drawing/2014/main" id="{F31D5E58-6E64-B03C-6B4B-16CA80D9FD3C}"/>
              </a:ext>
            </a:extLst>
          </p:cNvPr>
          <p:cNvSpPr txBox="1"/>
          <p:nvPr/>
        </p:nvSpPr>
        <p:spPr>
          <a:xfrm>
            <a:off x="586266" y="969089"/>
            <a:ext cx="759958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800" b="1">
                <a:solidFill>
                  <a:srgbClr val="F15A22"/>
                </a:solidFill>
                <a:latin typeface="Arial"/>
                <a:ea typeface="+mj-ea"/>
                <a:cs typeface="Arial"/>
              </a:rPr>
              <a:t>Meer informatie vind je hier</a:t>
            </a:r>
          </a:p>
        </p:txBody>
      </p:sp>
      <p:sp>
        <p:nvSpPr>
          <p:cNvPr id="3" name="Tekstvak 2">
            <a:extLst>
              <a:ext uri="{FF2B5EF4-FFF2-40B4-BE49-F238E27FC236}">
                <a16:creationId xmlns:a16="http://schemas.microsoft.com/office/drawing/2014/main" id="{87F64C96-2C99-D5D6-435F-913862A8F10C}"/>
              </a:ext>
            </a:extLst>
          </p:cNvPr>
          <p:cNvSpPr txBox="1"/>
          <p:nvPr/>
        </p:nvSpPr>
        <p:spPr>
          <a:xfrm>
            <a:off x="511341" y="2378426"/>
            <a:ext cx="747926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l-NL" sz="2000">
                <a:solidFill>
                  <a:schemeClr val="tx1">
                    <a:lumMod val="65000"/>
                    <a:lumOff val="35000"/>
                  </a:schemeClr>
                </a:solidFill>
                <a:ea typeface="+mn-lt"/>
                <a:cs typeface="+mn-lt"/>
              </a:rPr>
              <a:t>Het aanbod en aanvullende informatie van de vakanties met het schip vind je op: www.zonnebloem.nl/doe-mee/vakanties</a:t>
            </a:r>
            <a:endParaRPr lang="nl-NL">
              <a:solidFill>
                <a:schemeClr val="tx1">
                  <a:lumMod val="65000"/>
                  <a:lumOff val="35000"/>
                </a:schemeClr>
              </a:solidFill>
            </a:endParaRPr>
          </a:p>
          <a:p>
            <a:pPr marL="285750" indent="-285750">
              <a:buFont typeface="Arial"/>
              <a:buChar char="•"/>
            </a:pPr>
            <a:endParaRPr lang="nl-NL" sz="2000">
              <a:solidFill>
                <a:schemeClr val="tx1">
                  <a:lumMod val="65000"/>
                  <a:lumOff val="35000"/>
                </a:schemeClr>
              </a:solidFill>
              <a:ea typeface="+mn-lt"/>
              <a:cs typeface="+mn-lt"/>
            </a:endParaRPr>
          </a:p>
          <a:p>
            <a:pPr marL="285750" indent="-285750">
              <a:buFont typeface="Arial"/>
              <a:buChar char="•"/>
            </a:pPr>
            <a:r>
              <a:rPr lang="nl-NL" sz="2000">
                <a:solidFill>
                  <a:schemeClr val="tx1">
                    <a:lumMod val="65000"/>
                    <a:lumOff val="35000"/>
                  </a:schemeClr>
                </a:solidFill>
                <a:ea typeface="+mn-lt"/>
                <a:cs typeface="+mn-lt"/>
              </a:rPr>
              <a:t>Vragen of meer informatie mail gerust naar vakanties@zonnebloem.nl</a:t>
            </a:r>
          </a:p>
        </p:txBody>
      </p:sp>
    </p:spTree>
    <p:extLst>
      <p:ext uri="{BB962C8B-B14F-4D97-AF65-F5344CB8AC3E}">
        <p14:creationId xmlns:p14="http://schemas.microsoft.com/office/powerpoint/2010/main" val="2068666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904147"/>
            <a:ext cx="7286625" cy="1065540"/>
          </a:xfrm>
        </p:spPr>
        <p:txBody>
          <a:bodyPr lIns="91440" tIns="45720" rIns="91440" bIns="45720" anchor="t">
            <a:normAutofit/>
          </a:bodyPr>
          <a:lstStyle/>
          <a:p>
            <a:br>
              <a:rPr lang="nl-NL"/>
            </a:br>
            <a:endParaRPr lang="nl-NL"/>
          </a:p>
        </p:txBody>
      </p:sp>
      <p:sp>
        <p:nvSpPr>
          <p:cNvPr id="4" name="Tijdelijke aanduiding voor tekst 3"/>
          <p:cNvSpPr>
            <a:spLocks noGrp="1"/>
          </p:cNvSpPr>
          <p:nvPr>
            <p:ph type="body" sz="quarter" idx="10"/>
          </p:nvPr>
        </p:nvSpPr>
        <p:spPr>
          <a:xfrm>
            <a:off x="774423" y="268086"/>
            <a:ext cx="6969402" cy="300884"/>
          </a:xfrm>
        </p:spPr>
        <p:txBody>
          <a:bodyPr lIns="91440" tIns="45720" rIns="91440" bIns="45720" anchor="t"/>
          <a:lstStyle/>
          <a:p>
            <a:endParaRPr lang="nl-NL">
              <a:cs typeface="Arial"/>
            </a:endParaRPr>
          </a:p>
          <a:p>
            <a:endParaRPr lang="nl-NL"/>
          </a:p>
        </p:txBody>
      </p:sp>
      <p:sp>
        <p:nvSpPr>
          <p:cNvPr id="9" name="AutoShape 2" descr="Log in op je Booking.com-account| Booking.com">
            <a:extLst>
              <a:ext uri="{FF2B5EF4-FFF2-40B4-BE49-F238E27FC236}">
                <a16:creationId xmlns:a16="http://schemas.microsoft.com/office/drawing/2014/main" id="{44D27AC9-1AB1-48BE-88C4-9F22610743B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1" name="AutoShape 6" descr="Log in op je Booking.com-account| Booking.com">
            <a:extLst>
              <a:ext uri="{FF2B5EF4-FFF2-40B4-BE49-F238E27FC236}">
                <a16:creationId xmlns:a16="http://schemas.microsoft.com/office/drawing/2014/main" id="{70348B72-0EA9-4288-94A3-A677634EF821}"/>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5" descr="Afbeelding met tekst, geel&#10;&#10;Automatisch gegenereerde beschrijving">
            <a:extLst>
              <a:ext uri="{FF2B5EF4-FFF2-40B4-BE49-F238E27FC236}">
                <a16:creationId xmlns:a16="http://schemas.microsoft.com/office/drawing/2014/main" id="{D96FB0A9-C98F-7A65-D030-ACC3D78EAE3F}"/>
              </a:ext>
            </a:extLst>
          </p:cNvPr>
          <p:cNvPicPr>
            <a:picLocks noGrp="1" noChangeAspect="1"/>
          </p:cNvPicPr>
          <p:nvPr>
            <p:ph idx="1"/>
          </p:nvPr>
        </p:nvPicPr>
        <p:blipFill>
          <a:blip r:embed="rId3"/>
          <a:stretch>
            <a:fillRect/>
          </a:stretch>
        </p:blipFill>
        <p:spPr>
          <a:xfrm>
            <a:off x="1436042" y="2085822"/>
            <a:ext cx="6096911" cy="3304581"/>
          </a:xfrm>
        </p:spPr>
      </p:pic>
    </p:spTree>
    <p:extLst>
      <p:ext uri="{BB962C8B-B14F-4D97-AF65-F5344CB8AC3E}">
        <p14:creationId xmlns:p14="http://schemas.microsoft.com/office/powerpoint/2010/main" val="1476436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0951C-4B10-9F22-D1C8-BA172930C5CB}"/>
              </a:ext>
            </a:extLst>
          </p:cNvPr>
          <p:cNvSpPr>
            <a:spLocks noGrp="1"/>
          </p:cNvSpPr>
          <p:nvPr>
            <p:ph type="ctrTitle"/>
          </p:nvPr>
        </p:nvSpPr>
        <p:spPr/>
        <p:txBody>
          <a:bodyPr lIns="91440" tIns="45720" rIns="91440" bIns="45720" anchor="t">
            <a:noAutofit/>
          </a:bodyPr>
          <a:lstStyle/>
          <a:p>
            <a:r>
              <a:rPr lang="nl-NL"/>
              <a:t>Indeling deelnemers/zorgvrijwilliger</a:t>
            </a:r>
          </a:p>
        </p:txBody>
      </p:sp>
      <p:sp>
        <p:nvSpPr>
          <p:cNvPr id="3" name="Ondertitel 2">
            <a:extLst>
              <a:ext uri="{FF2B5EF4-FFF2-40B4-BE49-F238E27FC236}">
                <a16:creationId xmlns:a16="http://schemas.microsoft.com/office/drawing/2014/main" id="{9B320770-F3F0-0DD9-71AA-B2C9B10B2C08}"/>
              </a:ext>
            </a:extLst>
          </p:cNvPr>
          <p:cNvSpPr>
            <a:spLocks noGrp="1"/>
          </p:cNvSpPr>
          <p:nvPr>
            <p:ph type="subTitle" idx="1"/>
          </p:nvPr>
        </p:nvSpPr>
        <p:spPr/>
        <p:txBody>
          <a:bodyPr/>
          <a:lstStyle/>
          <a:p>
            <a:endParaRPr lang="nl-NL"/>
          </a:p>
        </p:txBody>
      </p:sp>
      <p:sp>
        <p:nvSpPr>
          <p:cNvPr id="4" name="Tijdelijke aanduiding voor tekst 3">
            <a:extLst>
              <a:ext uri="{FF2B5EF4-FFF2-40B4-BE49-F238E27FC236}">
                <a16:creationId xmlns:a16="http://schemas.microsoft.com/office/drawing/2014/main" id="{213ABF91-C1E3-BC46-805A-97EB98ADF945}"/>
              </a:ext>
            </a:extLst>
          </p:cNvPr>
          <p:cNvSpPr>
            <a:spLocks noGrp="1"/>
          </p:cNvSpPr>
          <p:nvPr>
            <p:ph type="body" sz="quarter" idx="10"/>
          </p:nvPr>
        </p:nvSpPr>
        <p:spPr/>
        <p:txBody>
          <a:bodyPr/>
          <a:lstStyle/>
          <a:p>
            <a:endParaRPr lang="nl-NL"/>
          </a:p>
        </p:txBody>
      </p:sp>
      <p:pic>
        <p:nvPicPr>
          <p:cNvPr id="6" name="Afbeelding 5" descr="Afbeelding met persoon, binnen, muur, staand&#10;&#10;Automatisch gegenereerde beschrijving">
            <a:extLst>
              <a:ext uri="{FF2B5EF4-FFF2-40B4-BE49-F238E27FC236}">
                <a16:creationId xmlns:a16="http://schemas.microsoft.com/office/drawing/2014/main" id="{3F42902A-69B8-57B3-2FD3-F0EA2A7C7A71}"/>
              </a:ext>
            </a:extLst>
          </p:cNvPr>
          <p:cNvPicPr>
            <a:picLocks noChangeAspect="1"/>
          </p:cNvPicPr>
          <p:nvPr/>
        </p:nvPicPr>
        <p:blipFill>
          <a:blip r:embed="rId3"/>
          <a:stretch>
            <a:fillRect/>
          </a:stretch>
        </p:blipFill>
        <p:spPr>
          <a:xfrm>
            <a:off x="2420361" y="2305793"/>
            <a:ext cx="2890116" cy="4336868"/>
          </a:xfrm>
          <a:prstGeom prst="rect">
            <a:avLst/>
          </a:prstGeom>
        </p:spPr>
      </p:pic>
    </p:spTree>
    <p:extLst>
      <p:ext uri="{BB962C8B-B14F-4D97-AF65-F5344CB8AC3E}">
        <p14:creationId xmlns:p14="http://schemas.microsoft.com/office/powerpoint/2010/main" val="4041885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31C324-50A2-B4A7-3627-692E9CE60679}"/>
              </a:ext>
            </a:extLst>
          </p:cNvPr>
          <p:cNvSpPr>
            <a:spLocks noGrp="1"/>
          </p:cNvSpPr>
          <p:nvPr>
            <p:ph type="title"/>
          </p:nvPr>
        </p:nvSpPr>
        <p:spPr/>
        <p:txBody>
          <a:bodyPr/>
          <a:lstStyle/>
          <a:p>
            <a:endParaRPr lang="nl-NL"/>
          </a:p>
        </p:txBody>
      </p:sp>
      <p:graphicFrame>
        <p:nvGraphicFramePr>
          <p:cNvPr id="6" name="Tijdelijke aanduiding voor inhoud 5">
            <a:extLst>
              <a:ext uri="{FF2B5EF4-FFF2-40B4-BE49-F238E27FC236}">
                <a16:creationId xmlns:a16="http://schemas.microsoft.com/office/drawing/2014/main" id="{28267DB4-2238-5BDB-26A0-27F9489ED77D}"/>
              </a:ext>
            </a:extLst>
          </p:cNvPr>
          <p:cNvGraphicFramePr>
            <a:graphicFrameLocks noGrp="1"/>
          </p:cNvGraphicFramePr>
          <p:nvPr>
            <p:ph idx="1"/>
          </p:nvPr>
        </p:nvGraphicFramePr>
        <p:xfrm>
          <a:off x="457200" y="2263775"/>
          <a:ext cx="8229597" cy="2994660"/>
        </p:xfrm>
        <a:graphic>
          <a:graphicData uri="http://schemas.openxmlformats.org/drawingml/2006/table">
            <a:tbl>
              <a:tblPr firstRow="1" bandRow="1">
                <a:tableStyleId>{5C22544A-7EE6-4342-B048-85BDC9FD1C3A}</a:tableStyleId>
              </a:tblPr>
              <a:tblGrid>
                <a:gridCol w="1177613">
                  <a:extLst>
                    <a:ext uri="{9D8B030D-6E8A-4147-A177-3AD203B41FA5}">
                      <a16:colId xmlns:a16="http://schemas.microsoft.com/office/drawing/2014/main" val="2121641062"/>
                    </a:ext>
                  </a:extLst>
                </a:gridCol>
                <a:gridCol w="931136">
                  <a:extLst>
                    <a:ext uri="{9D8B030D-6E8A-4147-A177-3AD203B41FA5}">
                      <a16:colId xmlns:a16="http://schemas.microsoft.com/office/drawing/2014/main" val="3228665783"/>
                    </a:ext>
                  </a:extLst>
                </a:gridCol>
                <a:gridCol w="2930340">
                  <a:extLst>
                    <a:ext uri="{9D8B030D-6E8A-4147-A177-3AD203B41FA5}">
                      <a16:colId xmlns:a16="http://schemas.microsoft.com/office/drawing/2014/main" val="1970719708"/>
                    </a:ext>
                  </a:extLst>
                </a:gridCol>
                <a:gridCol w="534033">
                  <a:extLst>
                    <a:ext uri="{9D8B030D-6E8A-4147-A177-3AD203B41FA5}">
                      <a16:colId xmlns:a16="http://schemas.microsoft.com/office/drawing/2014/main" val="2676755972"/>
                    </a:ext>
                  </a:extLst>
                </a:gridCol>
                <a:gridCol w="972215">
                  <a:extLst>
                    <a:ext uri="{9D8B030D-6E8A-4147-A177-3AD203B41FA5}">
                      <a16:colId xmlns:a16="http://schemas.microsoft.com/office/drawing/2014/main" val="822947079"/>
                    </a:ext>
                  </a:extLst>
                </a:gridCol>
                <a:gridCol w="1684260">
                  <a:extLst>
                    <a:ext uri="{9D8B030D-6E8A-4147-A177-3AD203B41FA5}">
                      <a16:colId xmlns:a16="http://schemas.microsoft.com/office/drawing/2014/main" val="1023843439"/>
                    </a:ext>
                  </a:extLst>
                </a:gridCol>
              </a:tblGrid>
              <a:tr h="504825">
                <a:tc>
                  <a:txBody>
                    <a:bodyPr/>
                    <a:lstStyle/>
                    <a:p>
                      <a:pPr fontAlgn="t"/>
                      <a:endParaRPr lang="nl-NL">
                        <a:effectLst/>
                      </a:endParaRPr>
                    </a:p>
                    <a:p>
                      <a:pPr algn="l" rtl="0" fontAlgn="base"/>
                      <a:r>
                        <a:rPr lang="nl-NL" sz="900">
                          <a:effectLst/>
                        </a:rPr>
                        <a:t>  </a:t>
                      </a:r>
                      <a:endParaRPr lang="nl-NL" b="0" i="0">
                        <a:effectLst/>
                      </a:endParaRPr>
                    </a:p>
                  </a:txBody>
                  <a:tcPr/>
                </a:tc>
                <a:tc>
                  <a:txBody>
                    <a:bodyPr/>
                    <a:lstStyle/>
                    <a:p>
                      <a:pPr algn="ctr" fontAlgn="t"/>
                      <a:endParaRPr lang="nl-NL">
                        <a:effectLst/>
                      </a:endParaRPr>
                    </a:p>
                    <a:p>
                      <a:pPr algn="l" rtl="0" fontAlgn="base"/>
                      <a:r>
                        <a:rPr lang="nl-NL" sz="900">
                          <a:effectLst/>
                        </a:rPr>
                        <a:t>H0 </a:t>
                      </a:r>
                      <a:endParaRPr lang="nl-NL">
                        <a:effectLst/>
                      </a:endParaRPr>
                    </a:p>
                    <a:p>
                      <a:pPr algn="l" rtl="0" fontAlgn="base"/>
                      <a:r>
                        <a:rPr lang="nl-NL" sz="900">
                          <a:effectLst/>
                        </a:rPr>
                        <a:t>  </a:t>
                      </a:r>
                      <a:endParaRPr lang="nl-NL" b="0" i="0">
                        <a:effectLst/>
                      </a:endParaRPr>
                    </a:p>
                  </a:txBody>
                  <a:tcPr/>
                </a:tc>
                <a:tc>
                  <a:txBody>
                    <a:bodyPr/>
                    <a:lstStyle/>
                    <a:p>
                      <a:pPr algn="ctr" fontAlgn="t"/>
                      <a:endParaRPr lang="nl-NL">
                        <a:effectLst/>
                      </a:endParaRPr>
                    </a:p>
                    <a:p>
                      <a:pPr algn="l" rtl="0" fontAlgn="base"/>
                      <a:r>
                        <a:rPr lang="nl-NL" sz="900">
                          <a:effectLst/>
                        </a:rPr>
                        <a:t>H1 </a:t>
                      </a:r>
                      <a:endParaRPr lang="nl-NL">
                        <a:effectLst/>
                      </a:endParaRPr>
                    </a:p>
                    <a:p>
                      <a:pPr algn="l" rtl="0" fontAlgn="base"/>
                      <a:r>
                        <a:rPr lang="nl-NL" sz="900">
                          <a:effectLst/>
                        </a:rPr>
                        <a:t>Begeleiding </a:t>
                      </a:r>
                      <a:endParaRPr lang="nl-NL" b="0" i="0">
                        <a:effectLst/>
                      </a:endParaRPr>
                    </a:p>
                  </a:txBody>
                  <a:tcPr/>
                </a:tc>
                <a:tc>
                  <a:txBody>
                    <a:bodyPr/>
                    <a:lstStyle/>
                    <a:p>
                      <a:pPr algn="ctr" fontAlgn="t"/>
                      <a:endParaRPr lang="nl-NL">
                        <a:effectLst/>
                      </a:endParaRPr>
                    </a:p>
                    <a:p>
                      <a:pPr algn="l" rtl="0" fontAlgn="base"/>
                      <a:r>
                        <a:rPr lang="nl-NL" sz="900">
                          <a:effectLst/>
                        </a:rPr>
                        <a:t>H2 </a:t>
                      </a:r>
                      <a:endParaRPr lang="nl-NL">
                        <a:effectLst/>
                      </a:endParaRPr>
                    </a:p>
                    <a:p>
                      <a:pPr algn="l" rtl="0" fontAlgn="base"/>
                      <a:r>
                        <a:rPr lang="nl-NL" sz="900">
                          <a:effectLst/>
                        </a:rPr>
                        <a:t>Zorg </a:t>
                      </a:r>
                      <a:endParaRPr lang="nl-NL" b="0" i="0">
                        <a:effectLst/>
                      </a:endParaRPr>
                    </a:p>
                  </a:txBody>
                  <a:tcPr/>
                </a:tc>
                <a:tc>
                  <a:txBody>
                    <a:bodyPr/>
                    <a:lstStyle/>
                    <a:p>
                      <a:pPr algn="ctr" fontAlgn="t"/>
                      <a:endParaRPr lang="nl-NL">
                        <a:effectLst/>
                      </a:endParaRPr>
                    </a:p>
                    <a:p>
                      <a:pPr algn="l" rtl="0" fontAlgn="base"/>
                      <a:r>
                        <a:rPr lang="nl-NL" sz="900">
                          <a:effectLst/>
                        </a:rPr>
                        <a:t>H3 </a:t>
                      </a:r>
                      <a:endParaRPr lang="nl-NL">
                        <a:effectLst/>
                      </a:endParaRPr>
                    </a:p>
                    <a:p>
                      <a:pPr algn="l" rtl="0" fontAlgn="base"/>
                      <a:r>
                        <a:rPr lang="nl-NL" sz="900">
                          <a:effectLst/>
                        </a:rPr>
                        <a:t>Intensieve zorg </a:t>
                      </a:r>
                      <a:endParaRPr lang="nl-NL" b="0" i="0">
                        <a:effectLst/>
                      </a:endParaRPr>
                    </a:p>
                  </a:txBody>
                  <a:tcPr/>
                </a:tc>
                <a:tc>
                  <a:txBody>
                    <a:bodyPr/>
                    <a:lstStyle/>
                    <a:p>
                      <a:pPr algn="ctr" fontAlgn="t"/>
                      <a:endParaRPr lang="nl-NL">
                        <a:effectLst/>
                      </a:endParaRPr>
                    </a:p>
                    <a:p>
                      <a:pPr algn="l" rtl="0" fontAlgn="base"/>
                      <a:r>
                        <a:rPr lang="nl-NL" sz="900">
                          <a:effectLst/>
                        </a:rPr>
                        <a:t>H4 </a:t>
                      </a:r>
                      <a:endParaRPr lang="nl-NL">
                        <a:effectLst/>
                      </a:endParaRPr>
                    </a:p>
                    <a:p>
                      <a:pPr algn="l" rtl="0" fontAlgn="base"/>
                      <a:r>
                        <a:rPr lang="nl-NL" sz="900">
                          <a:effectLst/>
                        </a:rPr>
                        <a:t>Complex/intensieve zorg </a:t>
                      </a:r>
                      <a:endParaRPr lang="nl-NL" b="0" i="0">
                        <a:effectLst/>
                      </a:endParaRPr>
                    </a:p>
                  </a:txBody>
                  <a:tcPr/>
                </a:tc>
                <a:extLst>
                  <a:ext uri="{0D108BD9-81ED-4DB2-BD59-A6C34878D82A}">
                    <a16:rowId xmlns:a16="http://schemas.microsoft.com/office/drawing/2014/main" val="1336535806"/>
                  </a:ext>
                </a:extLst>
              </a:tr>
              <a:tr h="190500">
                <a:tc>
                  <a:txBody>
                    <a:bodyPr/>
                    <a:lstStyle/>
                    <a:p>
                      <a:pPr fontAlgn="t"/>
                      <a:endParaRPr lang="nl-NL">
                        <a:effectLst/>
                      </a:endParaRPr>
                    </a:p>
                    <a:p>
                      <a:pPr algn="l" rtl="0" fontAlgn="base"/>
                      <a:r>
                        <a:rPr lang="nl-NL" sz="900">
                          <a:effectLst/>
                        </a:rPr>
                        <a:t>I0 </a:t>
                      </a:r>
                      <a:endParaRPr lang="nl-NL">
                        <a:effectLst/>
                      </a:endParaRPr>
                    </a:p>
                    <a:p>
                      <a:pPr algn="l" rtl="0" fontAlgn="base"/>
                      <a:r>
                        <a:rPr lang="nl-NL" sz="900">
                          <a:effectLst/>
                        </a:rPr>
                        <a:t>Loopt zelfstandig </a:t>
                      </a:r>
                      <a:endParaRPr lang="nl-NL" b="0" i="0">
                        <a:effectLst/>
                      </a:endParaRPr>
                    </a:p>
                  </a:txBody>
                  <a:tcPr/>
                </a:tc>
                <a:tc rowSpan="2">
                  <a:txBody>
                    <a:bodyPr/>
                    <a:lstStyle/>
                    <a:p>
                      <a:pPr fontAlgn="t"/>
                      <a:endParaRPr lang="nl-NL">
                        <a:effectLst/>
                      </a:endParaRPr>
                    </a:p>
                    <a:p>
                      <a:pPr algn="l" rtl="0" fontAlgn="base"/>
                      <a:r>
                        <a:rPr lang="nl-NL" sz="900">
                          <a:effectLst/>
                        </a:rPr>
                        <a:t>  </a:t>
                      </a:r>
                      <a:endParaRPr lang="nl-NL">
                        <a:effectLst/>
                      </a:endParaRPr>
                    </a:p>
                    <a:p>
                      <a:pPr algn="l" rtl="0" fontAlgn="base"/>
                      <a:r>
                        <a:rPr lang="nl-NL" sz="900">
                          <a:effectLst/>
                        </a:rPr>
                        <a:t>Geen doelgroep </a:t>
                      </a:r>
                      <a:endParaRPr lang="nl-NL" b="0" i="0">
                        <a:effectLst/>
                      </a:endParaRPr>
                    </a:p>
                  </a:txBody>
                  <a:tcPr/>
                </a:tc>
                <a:tc>
                  <a:txBody>
                    <a:bodyPr/>
                    <a:lstStyle/>
                    <a:p>
                      <a:pPr fontAlgn="t"/>
                      <a:endParaRPr lang="nl-NL" dirty="0">
                        <a:effectLst/>
                      </a:endParaRPr>
                    </a:p>
                    <a:p>
                      <a:pPr algn="l" rtl="0" fontAlgn="base"/>
                      <a:r>
                        <a:rPr lang="nl-NL" sz="900" dirty="0">
                          <a:effectLst/>
                        </a:rPr>
                        <a:t>  </a:t>
                      </a:r>
                      <a:endParaRPr lang="nl-NL" b="0" i="0" dirty="0">
                        <a:effectLst/>
                      </a:endParaRPr>
                    </a:p>
                  </a:txBody>
                  <a:tcPr/>
                </a:tc>
                <a:tc>
                  <a:txBody>
                    <a:bodyPr/>
                    <a:lstStyle/>
                    <a:p>
                      <a:pPr fontAlgn="t"/>
                      <a:endParaRPr lang="nl-NL">
                        <a:effectLst/>
                      </a:endParaRPr>
                    </a:p>
                    <a:p>
                      <a:pPr algn="l" rtl="0" fontAlgn="base"/>
                      <a:r>
                        <a:rPr lang="nl-NL" sz="900">
                          <a:effectLst/>
                        </a:rPr>
                        <a:t>  </a:t>
                      </a:r>
                      <a:endParaRPr lang="nl-NL" b="0" i="0">
                        <a:effectLst/>
                      </a:endParaRPr>
                    </a:p>
                  </a:txBody>
                  <a:tcPr/>
                </a:tc>
                <a:tc>
                  <a:txBody>
                    <a:bodyPr/>
                    <a:lstStyle/>
                    <a:p>
                      <a:pPr fontAlgn="t"/>
                      <a:endParaRPr lang="nl-NL">
                        <a:effectLst/>
                      </a:endParaRPr>
                    </a:p>
                    <a:p>
                      <a:pPr algn="l" rtl="0" fontAlgn="base"/>
                      <a:r>
                        <a:rPr lang="nl-NL" sz="900">
                          <a:effectLst/>
                        </a:rPr>
                        <a:t>  </a:t>
                      </a:r>
                      <a:endParaRPr lang="nl-NL" b="0" i="0">
                        <a:effectLst/>
                      </a:endParaRPr>
                    </a:p>
                  </a:txBody>
                  <a:tcPr/>
                </a:tc>
                <a:tc>
                  <a:txBody>
                    <a:bodyPr/>
                    <a:lstStyle/>
                    <a:p>
                      <a:pPr fontAlgn="t"/>
                      <a:endParaRPr lang="nl-NL">
                        <a:effectLst/>
                      </a:endParaRPr>
                    </a:p>
                    <a:p>
                      <a:pPr algn="l" rtl="0" fontAlgn="base"/>
                      <a:r>
                        <a:rPr lang="nl-NL" sz="900">
                          <a:effectLst/>
                        </a:rPr>
                        <a:t>  </a:t>
                      </a:r>
                      <a:endParaRPr lang="nl-NL" b="0" i="0">
                        <a:effectLst/>
                      </a:endParaRPr>
                    </a:p>
                  </a:txBody>
                  <a:tcPr/>
                </a:tc>
                <a:extLst>
                  <a:ext uri="{0D108BD9-81ED-4DB2-BD59-A6C34878D82A}">
                    <a16:rowId xmlns:a16="http://schemas.microsoft.com/office/drawing/2014/main" val="1567901588"/>
                  </a:ext>
                </a:extLst>
              </a:tr>
              <a:tr h="190500">
                <a:tc>
                  <a:txBody>
                    <a:bodyPr/>
                    <a:lstStyle/>
                    <a:p>
                      <a:pPr fontAlgn="t"/>
                      <a:endParaRPr lang="nl-NL">
                        <a:effectLst/>
                      </a:endParaRPr>
                    </a:p>
                    <a:p>
                      <a:pPr algn="l" rtl="0" fontAlgn="base"/>
                      <a:r>
                        <a:rPr lang="nl-NL" sz="900">
                          <a:effectLst/>
                        </a:rPr>
                        <a:t>I1 </a:t>
                      </a:r>
                      <a:endParaRPr lang="nl-NL">
                        <a:effectLst/>
                      </a:endParaRPr>
                    </a:p>
                    <a:p>
                      <a:pPr algn="l" rtl="0" fontAlgn="base"/>
                      <a:r>
                        <a:rPr lang="nl-NL" sz="900">
                          <a:effectLst/>
                        </a:rPr>
                        <a:t>Rollator/stok </a:t>
                      </a:r>
                      <a:endParaRPr lang="nl-NL" b="0" i="0">
                        <a:effectLst/>
                      </a:endParaRPr>
                    </a:p>
                  </a:txBody>
                  <a:tcPr/>
                </a:tc>
                <a:tc vMerge="1">
                  <a:txBody>
                    <a:bodyPr/>
                    <a:lstStyle/>
                    <a:p>
                      <a:endParaRPr lang="nl-NL"/>
                    </a:p>
                  </a:txBody>
                  <a:tcPr/>
                </a:tc>
                <a:tc>
                  <a:txBody>
                    <a:bodyPr/>
                    <a:lstStyle/>
                    <a:p>
                      <a:pPr fontAlgn="t"/>
                      <a:endParaRPr lang="nl-NL">
                        <a:effectLst/>
                      </a:endParaRPr>
                    </a:p>
                    <a:p>
                      <a:pPr algn="l" rtl="0" fontAlgn="base"/>
                      <a:r>
                        <a:rPr lang="nl-NL" sz="1100">
                          <a:effectLst/>
                        </a:rPr>
                        <a:t> </a:t>
                      </a:r>
                      <a:endParaRPr lang="nl-NL" b="0" i="0">
                        <a:effectLst/>
                      </a:endParaRPr>
                    </a:p>
                  </a:txBody>
                  <a:tcPr/>
                </a:tc>
                <a:tc>
                  <a:txBody>
                    <a:bodyPr/>
                    <a:lstStyle/>
                    <a:p>
                      <a:pPr fontAlgn="t"/>
                      <a:endParaRPr lang="nl-NL">
                        <a:effectLst/>
                      </a:endParaRPr>
                    </a:p>
                    <a:p>
                      <a:pPr algn="l" rtl="0" fontAlgn="base"/>
                      <a:r>
                        <a:rPr lang="nl-NL" sz="900">
                          <a:effectLst/>
                        </a:rPr>
                        <a:t>  </a:t>
                      </a:r>
                      <a:endParaRPr lang="nl-NL" b="0" i="0">
                        <a:effectLst/>
                      </a:endParaRPr>
                    </a:p>
                  </a:txBody>
                  <a:tcPr/>
                </a:tc>
                <a:tc>
                  <a:txBody>
                    <a:bodyPr/>
                    <a:lstStyle/>
                    <a:p>
                      <a:pPr fontAlgn="t"/>
                      <a:endParaRPr lang="nl-NL">
                        <a:effectLst/>
                      </a:endParaRPr>
                    </a:p>
                    <a:p>
                      <a:pPr algn="l" rtl="0" fontAlgn="base"/>
                      <a:r>
                        <a:rPr lang="nl-NL" sz="900">
                          <a:effectLst/>
                        </a:rPr>
                        <a:t>  </a:t>
                      </a:r>
                      <a:endParaRPr lang="nl-NL" b="0" i="0">
                        <a:effectLst/>
                      </a:endParaRPr>
                    </a:p>
                  </a:txBody>
                  <a:tcPr/>
                </a:tc>
                <a:tc>
                  <a:txBody>
                    <a:bodyPr/>
                    <a:lstStyle/>
                    <a:p>
                      <a:pPr fontAlgn="t"/>
                      <a:endParaRPr lang="nl-NL">
                        <a:effectLst/>
                      </a:endParaRPr>
                    </a:p>
                    <a:p>
                      <a:pPr algn="l" rtl="0" fontAlgn="base"/>
                      <a:r>
                        <a:rPr lang="nl-NL" sz="900">
                          <a:effectLst/>
                        </a:rPr>
                        <a:t>  </a:t>
                      </a:r>
                      <a:endParaRPr lang="nl-NL" b="0" i="0">
                        <a:effectLst/>
                      </a:endParaRPr>
                    </a:p>
                  </a:txBody>
                  <a:tcPr/>
                </a:tc>
                <a:extLst>
                  <a:ext uri="{0D108BD9-81ED-4DB2-BD59-A6C34878D82A}">
                    <a16:rowId xmlns:a16="http://schemas.microsoft.com/office/drawing/2014/main" val="1726208339"/>
                  </a:ext>
                </a:extLst>
              </a:tr>
              <a:tr h="190500">
                <a:tc>
                  <a:txBody>
                    <a:bodyPr/>
                    <a:lstStyle/>
                    <a:p>
                      <a:pPr fontAlgn="t"/>
                      <a:endParaRPr lang="nl-NL">
                        <a:effectLst/>
                      </a:endParaRPr>
                    </a:p>
                    <a:p>
                      <a:pPr algn="l" rtl="0" fontAlgn="base"/>
                      <a:r>
                        <a:rPr lang="nl-NL" sz="900">
                          <a:effectLst/>
                        </a:rPr>
                        <a:t>I2 </a:t>
                      </a:r>
                      <a:endParaRPr lang="nl-NL">
                        <a:effectLst/>
                      </a:endParaRPr>
                    </a:p>
                    <a:p>
                      <a:pPr algn="l" rtl="0" fontAlgn="base"/>
                      <a:r>
                        <a:rPr lang="nl-NL" sz="900">
                          <a:effectLst/>
                        </a:rPr>
                        <a:t>Rolstoel </a:t>
                      </a:r>
                      <a:endParaRPr lang="nl-NL" b="0" i="0">
                        <a:effectLst/>
                      </a:endParaRPr>
                    </a:p>
                  </a:txBody>
                  <a:tcPr/>
                </a:tc>
                <a:tc>
                  <a:txBody>
                    <a:bodyPr/>
                    <a:lstStyle/>
                    <a:p>
                      <a:pPr fontAlgn="t"/>
                      <a:endParaRPr lang="nl-NL">
                        <a:effectLst/>
                      </a:endParaRPr>
                    </a:p>
                    <a:p>
                      <a:pPr algn="l" rtl="0" fontAlgn="base"/>
                      <a:r>
                        <a:rPr lang="nl-NL" sz="900">
                          <a:effectLst/>
                        </a:rPr>
                        <a:t>  </a:t>
                      </a:r>
                      <a:endParaRPr lang="nl-NL" b="0" i="0">
                        <a:effectLst/>
                      </a:endParaRPr>
                    </a:p>
                  </a:txBody>
                  <a:tcPr/>
                </a:tc>
                <a:tc>
                  <a:txBody>
                    <a:bodyPr/>
                    <a:lstStyle/>
                    <a:p>
                      <a:pPr fontAlgn="t"/>
                      <a:endParaRPr lang="nl-NL">
                        <a:effectLst/>
                      </a:endParaRPr>
                    </a:p>
                    <a:p>
                      <a:pPr algn="l" rtl="0" fontAlgn="base"/>
                      <a:r>
                        <a:rPr lang="nl-NL" sz="900">
                          <a:effectLst/>
                        </a:rPr>
                        <a:t>  </a:t>
                      </a:r>
                      <a:endParaRPr lang="nl-NL" b="0" i="0">
                        <a:effectLst/>
                      </a:endParaRPr>
                    </a:p>
                  </a:txBody>
                  <a:tcPr/>
                </a:tc>
                <a:tc>
                  <a:txBody>
                    <a:bodyPr/>
                    <a:lstStyle/>
                    <a:p>
                      <a:pPr fontAlgn="t"/>
                      <a:endParaRPr lang="nl-NL">
                        <a:effectLst/>
                      </a:endParaRPr>
                    </a:p>
                    <a:p>
                      <a:pPr algn="l" rtl="0" fontAlgn="base"/>
                      <a:r>
                        <a:rPr lang="nl-NL" sz="900">
                          <a:effectLst/>
                        </a:rPr>
                        <a:t>  </a:t>
                      </a:r>
                      <a:endParaRPr lang="nl-NL" b="0" i="0">
                        <a:effectLst/>
                      </a:endParaRPr>
                    </a:p>
                  </a:txBody>
                  <a:tcPr/>
                </a:tc>
                <a:tc>
                  <a:txBody>
                    <a:bodyPr/>
                    <a:lstStyle/>
                    <a:p>
                      <a:pPr fontAlgn="t"/>
                      <a:endParaRPr lang="nl-NL">
                        <a:effectLst/>
                      </a:endParaRPr>
                    </a:p>
                    <a:p>
                      <a:pPr algn="l" rtl="0" fontAlgn="base"/>
                      <a:r>
                        <a:rPr lang="nl-NL" sz="900">
                          <a:effectLst/>
                        </a:rPr>
                        <a:t>  </a:t>
                      </a:r>
                      <a:endParaRPr lang="nl-NL" b="0" i="0">
                        <a:effectLst/>
                      </a:endParaRPr>
                    </a:p>
                  </a:txBody>
                  <a:tcPr/>
                </a:tc>
                <a:tc>
                  <a:txBody>
                    <a:bodyPr/>
                    <a:lstStyle/>
                    <a:p>
                      <a:pPr fontAlgn="t"/>
                      <a:endParaRPr lang="nl-NL">
                        <a:effectLst/>
                      </a:endParaRPr>
                    </a:p>
                    <a:p>
                      <a:pPr algn="l" rtl="0" fontAlgn="base"/>
                      <a:r>
                        <a:rPr lang="nl-NL" sz="900">
                          <a:effectLst/>
                        </a:rPr>
                        <a:t>  </a:t>
                      </a:r>
                      <a:endParaRPr lang="nl-NL" b="0" i="0">
                        <a:effectLst/>
                      </a:endParaRPr>
                    </a:p>
                  </a:txBody>
                  <a:tcPr/>
                </a:tc>
                <a:extLst>
                  <a:ext uri="{0D108BD9-81ED-4DB2-BD59-A6C34878D82A}">
                    <a16:rowId xmlns:a16="http://schemas.microsoft.com/office/drawing/2014/main" val="3419179256"/>
                  </a:ext>
                </a:extLst>
              </a:tr>
              <a:tr h="190500">
                <a:tc>
                  <a:txBody>
                    <a:bodyPr/>
                    <a:lstStyle/>
                    <a:p>
                      <a:pPr fontAlgn="t"/>
                      <a:endParaRPr lang="nl-NL">
                        <a:effectLst/>
                      </a:endParaRPr>
                    </a:p>
                    <a:p>
                      <a:pPr algn="l" rtl="0" fontAlgn="base"/>
                      <a:r>
                        <a:rPr lang="nl-NL" sz="900">
                          <a:effectLst/>
                        </a:rPr>
                        <a:t>I3 </a:t>
                      </a:r>
                      <a:endParaRPr lang="nl-NL">
                        <a:effectLst/>
                      </a:endParaRPr>
                    </a:p>
                    <a:p>
                      <a:pPr algn="l" rtl="0" fontAlgn="base"/>
                      <a:r>
                        <a:rPr lang="nl-NL" sz="900">
                          <a:effectLst/>
                        </a:rPr>
                        <a:t>Bedlegerig </a:t>
                      </a:r>
                      <a:endParaRPr lang="nl-NL" b="0" i="0">
                        <a:effectLst/>
                      </a:endParaRPr>
                    </a:p>
                  </a:txBody>
                  <a:tcPr/>
                </a:tc>
                <a:tc>
                  <a:txBody>
                    <a:bodyPr/>
                    <a:lstStyle/>
                    <a:p>
                      <a:pPr fontAlgn="t"/>
                      <a:endParaRPr lang="nl-NL">
                        <a:effectLst/>
                      </a:endParaRPr>
                    </a:p>
                    <a:p>
                      <a:pPr algn="l" rtl="0" fontAlgn="base"/>
                      <a:r>
                        <a:rPr lang="nl-NL" sz="900">
                          <a:effectLst/>
                        </a:rPr>
                        <a:t>  </a:t>
                      </a:r>
                      <a:endParaRPr lang="nl-NL" b="0" i="0">
                        <a:effectLst/>
                      </a:endParaRPr>
                    </a:p>
                  </a:txBody>
                  <a:tcPr/>
                </a:tc>
                <a:tc>
                  <a:txBody>
                    <a:bodyPr/>
                    <a:lstStyle/>
                    <a:p>
                      <a:pPr fontAlgn="t"/>
                      <a:endParaRPr lang="nl-NL">
                        <a:effectLst/>
                      </a:endParaRPr>
                    </a:p>
                    <a:p>
                      <a:pPr algn="l" rtl="0" fontAlgn="base"/>
                      <a:r>
                        <a:rPr lang="nl-NL" sz="900">
                          <a:effectLst/>
                        </a:rPr>
                        <a:t>  </a:t>
                      </a:r>
                      <a:endParaRPr lang="nl-NL" b="0" i="0">
                        <a:effectLst/>
                      </a:endParaRPr>
                    </a:p>
                  </a:txBody>
                  <a:tcPr/>
                </a:tc>
                <a:tc>
                  <a:txBody>
                    <a:bodyPr/>
                    <a:lstStyle/>
                    <a:p>
                      <a:pPr fontAlgn="t"/>
                      <a:endParaRPr lang="nl-NL">
                        <a:effectLst/>
                      </a:endParaRPr>
                    </a:p>
                    <a:p>
                      <a:pPr algn="l" rtl="0" fontAlgn="base"/>
                      <a:r>
                        <a:rPr lang="nl-NL" sz="900">
                          <a:effectLst/>
                        </a:rPr>
                        <a:t>  </a:t>
                      </a:r>
                      <a:endParaRPr lang="nl-NL" b="0" i="0">
                        <a:effectLst/>
                      </a:endParaRPr>
                    </a:p>
                  </a:txBody>
                  <a:tcPr/>
                </a:tc>
                <a:tc>
                  <a:txBody>
                    <a:bodyPr/>
                    <a:lstStyle/>
                    <a:p>
                      <a:pPr fontAlgn="t"/>
                      <a:endParaRPr lang="nl-NL" dirty="0">
                        <a:effectLst/>
                      </a:endParaRPr>
                    </a:p>
                    <a:p>
                      <a:pPr algn="l" rtl="0" fontAlgn="base"/>
                      <a:r>
                        <a:rPr lang="nl-NL" sz="900" dirty="0">
                          <a:effectLst/>
                        </a:rPr>
                        <a:t>  </a:t>
                      </a:r>
                      <a:endParaRPr lang="nl-NL" b="0" i="0" dirty="0">
                        <a:effectLst/>
                      </a:endParaRPr>
                    </a:p>
                  </a:txBody>
                  <a:tcPr/>
                </a:tc>
                <a:tc>
                  <a:txBody>
                    <a:bodyPr/>
                    <a:lstStyle/>
                    <a:p>
                      <a:pPr fontAlgn="t"/>
                      <a:endParaRPr lang="nl-NL" dirty="0">
                        <a:effectLst/>
                      </a:endParaRPr>
                    </a:p>
                    <a:p>
                      <a:pPr algn="l" rtl="0" fontAlgn="base"/>
                      <a:r>
                        <a:rPr lang="nl-NL" sz="900" dirty="0">
                          <a:effectLst/>
                        </a:rPr>
                        <a:t>  </a:t>
                      </a:r>
                      <a:endParaRPr lang="nl-NL" b="0" i="0" dirty="0">
                        <a:effectLst/>
                      </a:endParaRPr>
                    </a:p>
                  </a:txBody>
                  <a:tcPr/>
                </a:tc>
                <a:extLst>
                  <a:ext uri="{0D108BD9-81ED-4DB2-BD59-A6C34878D82A}">
                    <a16:rowId xmlns:a16="http://schemas.microsoft.com/office/drawing/2014/main" val="2161755474"/>
                  </a:ext>
                </a:extLst>
              </a:tr>
            </a:tbl>
          </a:graphicData>
        </a:graphic>
      </p:graphicFrame>
      <p:sp>
        <p:nvSpPr>
          <p:cNvPr id="4" name="Tijdelijke aanduiding voor tekst 3">
            <a:extLst>
              <a:ext uri="{FF2B5EF4-FFF2-40B4-BE49-F238E27FC236}">
                <a16:creationId xmlns:a16="http://schemas.microsoft.com/office/drawing/2014/main" id="{451703B9-1DBF-0ED5-E2F4-5CAFCEEDFC27}"/>
              </a:ext>
            </a:extLst>
          </p:cNvPr>
          <p:cNvSpPr>
            <a:spLocks noGrp="1"/>
          </p:cNvSpPr>
          <p:nvPr>
            <p:ph type="body" sz="quarter" idx="10"/>
          </p:nvPr>
        </p:nvSpPr>
        <p:spPr/>
        <p:txBody>
          <a:bodyPr/>
          <a:lstStyle/>
          <a:p>
            <a:endParaRPr lang="nl-NL"/>
          </a:p>
        </p:txBody>
      </p:sp>
      <p:sp>
        <p:nvSpPr>
          <p:cNvPr id="3" name="Rechthoek 2">
            <a:extLst>
              <a:ext uri="{FF2B5EF4-FFF2-40B4-BE49-F238E27FC236}">
                <a16:creationId xmlns:a16="http://schemas.microsoft.com/office/drawing/2014/main" id="{525CC7FE-90C7-0B3F-48CA-C7E0F46FB97B}"/>
              </a:ext>
            </a:extLst>
          </p:cNvPr>
          <p:cNvSpPr/>
          <p:nvPr/>
        </p:nvSpPr>
        <p:spPr>
          <a:xfrm rot="20458385">
            <a:off x="2717223" y="3626963"/>
            <a:ext cx="2629865" cy="584775"/>
          </a:xfrm>
          <a:prstGeom prst="rect">
            <a:avLst/>
          </a:prstGeom>
          <a:noFill/>
        </p:spPr>
        <p:txBody>
          <a:bodyPr wrap="square" lIns="91440" tIns="45720" rIns="91440" bIns="45720">
            <a:spAutoFit/>
          </a:bodyPr>
          <a:lstStyle/>
          <a:p>
            <a:pPr algn="ctr"/>
            <a:r>
              <a:rPr lang="en-US" sz="3200" dirty="0">
                <a:ln w="0"/>
                <a:effectLst>
                  <a:outerShdw blurRad="38100" dist="19050" dir="2700000" algn="tl" rotWithShape="0">
                    <a:schemeClr val="dk1">
                      <a:alpha val="40000"/>
                    </a:schemeClr>
                  </a:outerShdw>
                </a:effectLst>
              </a:rPr>
              <a:t>D</a:t>
            </a:r>
            <a:r>
              <a:rPr lang="nl-NL" sz="3200" dirty="0" err="1">
                <a:ln w="0"/>
                <a:effectLst>
                  <a:outerShdw blurRad="38100" dist="19050" dir="2700000" algn="tl" rotWithShape="0">
                    <a:schemeClr val="dk1">
                      <a:alpha val="40000"/>
                    </a:schemeClr>
                  </a:outerShdw>
                </a:effectLst>
              </a:rPr>
              <a:t>oelgroep</a:t>
            </a:r>
            <a:endParaRPr lang="nl-NL"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43563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4AFD1-5AD6-B310-1BC0-B7AA82C4AAAF}"/>
              </a:ext>
            </a:extLst>
          </p:cNvPr>
          <p:cNvSpPr>
            <a:spLocks noGrp="1"/>
          </p:cNvSpPr>
          <p:nvPr>
            <p:ph type="title"/>
          </p:nvPr>
        </p:nvSpPr>
        <p:spPr/>
        <p:txBody>
          <a:bodyPr lIns="91440" tIns="45720" rIns="91440" bIns="45720" anchor="t">
            <a:normAutofit/>
          </a:bodyPr>
          <a:lstStyle/>
          <a:p>
            <a:r>
              <a:rPr lang="nl-NL"/>
              <a:t>H score</a:t>
            </a:r>
          </a:p>
        </p:txBody>
      </p:sp>
      <p:sp>
        <p:nvSpPr>
          <p:cNvPr id="3" name="Tijdelijke aanduiding voor inhoud 2">
            <a:extLst>
              <a:ext uri="{FF2B5EF4-FFF2-40B4-BE49-F238E27FC236}">
                <a16:creationId xmlns:a16="http://schemas.microsoft.com/office/drawing/2014/main" id="{80B9DB2A-7D2D-BC59-9AE9-03B7985EF0B0}"/>
              </a:ext>
            </a:extLst>
          </p:cNvPr>
          <p:cNvSpPr>
            <a:spLocks noGrp="1"/>
          </p:cNvSpPr>
          <p:nvPr>
            <p:ph idx="1"/>
          </p:nvPr>
        </p:nvSpPr>
        <p:spPr>
          <a:xfrm>
            <a:off x="394855" y="1609602"/>
            <a:ext cx="8212477" cy="4482418"/>
          </a:xfrm>
        </p:spPr>
        <p:txBody>
          <a:bodyPr lIns="91440" tIns="45720" rIns="91440" bIns="45720" anchor="t"/>
          <a:lstStyle/>
          <a:p>
            <a:r>
              <a:rPr lang="nl-NL" sz="1600" b="1"/>
              <a:t>H 1 -  Begeleiding</a:t>
            </a:r>
            <a:r>
              <a:rPr lang="nl-NL" sz="1600"/>
              <a:t> Iemand heeft vooral begeleiding nodig bij de ADL. </a:t>
            </a:r>
          </a:p>
          <a:p>
            <a:r>
              <a:rPr lang="nl-NL" sz="1600"/>
              <a:t>Er kan in beperkte mate verpleegkundige hulp nodig zijn,</a:t>
            </a:r>
          </a:p>
          <a:p>
            <a:r>
              <a:rPr lang="nl-NL" sz="1600"/>
              <a:t>bijvoorbeeld hulp bij medicatie, injecteren, etc.</a:t>
            </a:r>
          </a:p>
          <a:p>
            <a:endParaRPr lang="nl-NL" sz="1600"/>
          </a:p>
          <a:p>
            <a:r>
              <a:rPr lang="nl-NL" sz="1600" b="1"/>
              <a:t>H 2  -  Zorg</a:t>
            </a:r>
            <a:r>
              <a:rPr lang="nl-NL" sz="1600"/>
              <a:t> Iemand heeft begeleiding en hulp nodig bij de ADL, de zorg wordt gedeeltelijk overgenomen. Er zijn verpleegkundige handelingen nodig zoals wondverzorging, hulp bij medicatie blaasspoelen, injecties en katheteriseren, etc.</a:t>
            </a:r>
          </a:p>
          <a:p>
            <a:endParaRPr lang="nl-NL" sz="1600"/>
          </a:p>
          <a:p>
            <a:r>
              <a:rPr lang="nl-NL" sz="1600" b="1"/>
              <a:t>H 3  -  Intensieve zorg</a:t>
            </a:r>
            <a:r>
              <a:rPr lang="nl-NL" sz="1600"/>
              <a:t> Iemand heeft meerdere zorgmomenten op een dag en de zorg wordt vaak volledig overgenomen. Er zijn meerdere verpleegkundige handelingen nodig zoals wondverzorging, blaasspoelen, injecties, sondevoeding en katheteriseren, etc. Heeft voor de transfers een lift nodig</a:t>
            </a:r>
            <a:br>
              <a:rPr lang="nl-NL" sz="1600"/>
            </a:br>
            <a:endParaRPr lang="nl-NL" sz="1600"/>
          </a:p>
          <a:p>
            <a:r>
              <a:rPr lang="nl-NL" sz="1600" b="1"/>
              <a:t>H 4 – Complexe/intensieve zorg</a:t>
            </a:r>
            <a:r>
              <a:rPr lang="nl-NL" sz="1600"/>
              <a:t> Dit komt overeen met H3, maar naast de “reguliere” zorg heeft iemand ook extra zorg en aandacht nodig, doordat er meer aandacht gevraagd wordt en nodig is doordat de zorg erg complex is. Denk hierbij aan </a:t>
            </a:r>
            <a:r>
              <a:rPr lang="nl-NL" sz="1600" err="1"/>
              <a:t>tracheostoma</a:t>
            </a:r>
            <a:r>
              <a:rPr lang="nl-NL" sz="1600"/>
              <a:t>, beademing invasief, bedlegerig en zuurstof gebruikt                                                   </a:t>
            </a:r>
          </a:p>
          <a:p>
            <a:endParaRPr lang="nl-NL" sz="1600" b="1"/>
          </a:p>
          <a:p>
            <a:endParaRPr lang="nl-NL" sz="1600" b="1"/>
          </a:p>
          <a:p>
            <a:endParaRPr lang="nl-NL"/>
          </a:p>
          <a:p>
            <a:endParaRPr lang="nl-NL"/>
          </a:p>
        </p:txBody>
      </p:sp>
      <p:sp>
        <p:nvSpPr>
          <p:cNvPr id="4" name="Tijdelijke aanduiding voor tekst 3">
            <a:extLst>
              <a:ext uri="{FF2B5EF4-FFF2-40B4-BE49-F238E27FC236}">
                <a16:creationId xmlns:a16="http://schemas.microsoft.com/office/drawing/2014/main" id="{E09465FF-C4BD-7AE2-18D5-55F4F36D888A}"/>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3353849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C544E2-451C-F149-A3D1-93C1D718A550}"/>
              </a:ext>
            </a:extLst>
          </p:cNvPr>
          <p:cNvSpPr>
            <a:spLocks noGrp="1"/>
          </p:cNvSpPr>
          <p:nvPr>
            <p:ph type="title"/>
          </p:nvPr>
        </p:nvSpPr>
        <p:spPr/>
        <p:txBody>
          <a:bodyPr lIns="91440" tIns="45720" rIns="91440" bIns="45720" anchor="t">
            <a:normAutofit/>
          </a:bodyPr>
          <a:lstStyle/>
          <a:p>
            <a:r>
              <a:rPr lang="nl-NL"/>
              <a:t>P (Prioriteit)</a:t>
            </a:r>
            <a:endParaRPr lang="nl-NL" b="0"/>
          </a:p>
          <a:p>
            <a:endParaRPr lang="nl-NL"/>
          </a:p>
        </p:txBody>
      </p:sp>
      <p:sp>
        <p:nvSpPr>
          <p:cNvPr id="3" name="Tijdelijke aanduiding voor inhoud 2">
            <a:extLst>
              <a:ext uri="{FF2B5EF4-FFF2-40B4-BE49-F238E27FC236}">
                <a16:creationId xmlns:a16="http://schemas.microsoft.com/office/drawing/2014/main" id="{18FF7F1E-DCFB-7276-79F5-18D379D7B717}"/>
              </a:ext>
            </a:extLst>
          </p:cNvPr>
          <p:cNvSpPr>
            <a:spLocks noGrp="1"/>
          </p:cNvSpPr>
          <p:nvPr>
            <p:ph idx="1"/>
          </p:nvPr>
        </p:nvSpPr>
        <p:spPr>
          <a:xfrm>
            <a:off x="290946" y="1723902"/>
            <a:ext cx="8395854" cy="4877195"/>
          </a:xfrm>
        </p:spPr>
        <p:txBody>
          <a:bodyPr lIns="91440" tIns="45720" rIns="91440" bIns="45720" anchor="t"/>
          <a:lstStyle/>
          <a:p>
            <a:endParaRPr lang="nl-NL"/>
          </a:p>
          <a:p>
            <a:r>
              <a:rPr lang="nl-NL" sz="1600" b="1"/>
              <a:t>P1</a:t>
            </a:r>
            <a:r>
              <a:rPr lang="nl-NL" sz="1600"/>
              <a:t> De deelnemer heeft (non-)invasieve beademing, beademing via mond/neusmasker of via een tracheastoma en/of de deelnemer heeft de handeling </a:t>
            </a:r>
            <a:r>
              <a:rPr lang="nl-NL" sz="1600" err="1"/>
              <a:t>airstacken</a:t>
            </a:r>
            <a:r>
              <a:rPr lang="nl-NL" sz="1600"/>
              <a:t> aangegeven</a:t>
            </a:r>
          </a:p>
          <a:p>
            <a:endParaRPr lang="nl-NL" sz="1600"/>
          </a:p>
          <a:p>
            <a:r>
              <a:rPr lang="nl-NL" sz="1600" b="1"/>
              <a:t>P2</a:t>
            </a:r>
            <a:r>
              <a:rPr lang="nl-NL" sz="1600"/>
              <a:t> De deelnemer heeft aangegeven dat hij/zij zuurstof nodig heeft.</a:t>
            </a:r>
            <a:endParaRPr lang="en-US" sz="1600"/>
          </a:p>
          <a:p>
            <a:endParaRPr lang="nl-NL" sz="1600"/>
          </a:p>
          <a:p>
            <a:r>
              <a:rPr lang="nl-NL" sz="1600" b="1"/>
              <a:t>P3</a:t>
            </a:r>
            <a:r>
              <a:rPr lang="nl-NL" sz="1600"/>
              <a:t> De deelnemer heeft een korte levensverwachting.</a:t>
            </a:r>
            <a:endParaRPr lang="nl-NL" sz="1600">
              <a:solidFill>
                <a:srgbClr val="FF0000"/>
              </a:solidFill>
            </a:endParaRPr>
          </a:p>
          <a:p>
            <a:endParaRPr lang="nl-NL" sz="1600"/>
          </a:p>
          <a:p>
            <a:r>
              <a:rPr lang="nl-NL" sz="1600" b="1"/>
              <a:t>P4</a:t>
            </a:r>
            <a:r>
              <a:rPr lang="nl-NL" sz="1600"/>
              <a:t>; OB, boven 120 kg</a:t>
            </a:r>
            <a:endParaRPr lang="en-US" sz="1600"/>
          </a:p>
          <a:p>
            <a:endParaRPr lang="nl-NL" sz="1600"/>
          </a:p>
          <a:p>
            <a:r>
              <a:rPr lang="nl-NL" sz="1600" b="1"/>
              <a:t>P5</a:t>
            </a:r>
            <a:r>
              <a:rPr lang="nl-NL" sz="1600"/>
              <a:t> De deelnemer heeft een hulphond</a:t>
            </a:r>
            <a:endParaRPr lang="en-US" sz="1600"/>
          </a:p>
          <a:p>
            <a:endParaRPr lang="nl-NL" sz="1600"/>
          </a:p>
          <a:p>
            <a:r>
              <a:rPr lang="nl-NL" sz="1600" b="1"/>
              <a:t>P6 </a:t>
            </a:r>
            <a:r>
              <a:rPr lang="nl-NL" sz="1600"/>
              <a:t>hemodialyse/buikdialyse (peritoneaal dialyse) </a:t>
            </a:r>
            <a:endParaRPr lang="nl-NL" sz="1600">
              <a:solidFill>
                <a:srgbClr val="FF0000"/>
              </a:solidFill>
            </a:endParaRPr>
          </a:p>
          <a:p>
            <a:endParaRPr lang="nl-NL" sz="1600"/>
          </a:p>
        </p:txBody>
      </p:sp>
      <p:sp>
        <p:nvSpPr>
          <p:cNvPr id="4" name="Tijdelijke aanduiding voor tekst 3">
            <a:extLst>
              <a:ext uri="{FF2B5EF4-FFF2-40B4-BE49-F238E27FC236}">
                <a16:creationId xmlns:a16="http://schemas.microsoft.com/office/drawing/2014/main" id="{22EC0218-EEDF-CC92-1FD4-1E9EEB74431C}"/>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848419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0588F6-7D9B-1379-C941-5E315BCEE77F}"/>
              </a:ext>
            </a:extLst>
          </p:cNvPr>
          <p:cNvSpPr>
            <a:spLocks noGrp="1"/>
          </p:cNvSpPr>
          <p:nvPr>
            <p:ph type="ctrTitle"/>
          </p:nvPr>
        </p:nvSpPr>
        <p:spPr/>
        <p:txBody>
          <a:bodyPr lIns="91440" tIns="45720" rIns="91440" bIns="45720" anchor="t">
            <a:noAutofit/>
          </a:bodyPr>
          <a:lstStyle/>
          <a:p>
            <a:r>
              <a:rPr lang="nl-NL"/>
              <a:t>Bevoegd, bekwaam en protocollen</a:t>
            </a:r>
          </a:p>
        </p:txBody>
      </p:sp>
      <p:sp>
        <p:nvSpPr>
          <p:cNvPr id="3" name="Ondertitel 2">
            <a:extLst>
              <a:ext uri="{FF2B5EF4-FFF2-40B4-BE49-F238E27FC236}">
                <a16:creationId xmlns:a16="http://schemas.microsoft.com/office/drawing/2014/main" id="{F6BF4689-19B6-CFC1-AAE3-1D8833BF286A}"/>
              </a:ext>
            </a:extLst>
          </p:cNvPr>
          <p:cNvSpPr>
            <a:spLocks noGrp="1"/>
          </p:cNvSpPr>
          <p:nvPr>
            <p:ph type="subTitle" idx="1"/>
          </p:nvPr>
        </p:nvSpPr>
        <p:spPr/>
        <p:txBody>
          <a:bodyPr/>
          <a:lstStyle/>
          <a:p>
            <a:endParaRPr lang="nl-NL"/>
          </a:p>
        </p:txBody>
      </p:sp>
      <p:sp>
        <p:nvSpPr>
          <p:cNvPr id="4" name="Tijdelijke aanduiding voor tekst 3">
            <a:extLst>
              <a:ext uri="{FF2B5EF4-FFF2-40B4-BE49-F238E27FC236}">
                <a16:creationId xmlns:a16="http://schemas.microsoft.com/office/drawing/2014/main" id="{BD2263B4-2D55-D2AD-B4EB-CBAF183694C6}"/>
              </a:ext>
            </a:extLst>
          </p:cNvPr>
          <p:cNvSpPr>
            <a:spLocks noGrp="1"/>
          </p:cNvSpPr>
          <p:nvPr>
            <p:ph type="body" sz="quarter" idx="10"/>
          </p:nvPr>
        </p:nvSpPr>
        <p:spPr/>
        <p:txBody>
          <a:bodyPr/>
          <a:lstStyle/>
          <a:p>
            <a:endParaRPr lang="nl-NL"/>
          </a:p>
        </p:txBody>
      </p:sp>
      <p:pic>
        <p:nvPicPr>
          <p:cNvPr id="5" name="Afbeelding 5">
            <a:extLst>
              <a:ext uri="{FF2B5EF4-FFF2-40B4-BE49-F238E27FC236}">
                <a16:creationId xmlns:a16="http://schemas.microsoft.com/office/drawing/2014/main" id="{3E26512F-582A-5A6D-791C-4C5D2F04074E}"/>
              </a:ext>
            </a:extLst>
          </p:cNvPr>
          <p:cNvPicPr>
            <a:picLocks noChangeAspect="1"/>
          </p:cNvPicPr>
          <p:nvPr/>
        </p:nvPicPr>
        <p:blipFill>
          <a:blip r:embed="rId3"/>
          <a:stretch>
            <a:fillRect/>
          </a:stretch>
        </p:blipFill>
        <p:spPr>
          <a:xfrm>
            <a:off x="1735282" y="2879343"/>
            <a:ext cx="4052454" cy="2699514"/>
          </a:xfrm>
          <a:prstGeom prst="rect">
            <a:avLst/>
          </a:prstGeom>
        </p:spPr>
      </p:pic>
    </p:spTree>
    <p:extLst>
      <p:ext uri="{BB962C8B-B14F-4D97-AF65-F5344CB8AC3E}">
        <p14:creationId xmlns:p14="http://schemas.microsoft.com/office/powerpoint/2010/main" val="1063120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39E8DE-5B6E-A35A-CF4E-6520AC19117F}"/>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772B8DD8-2824-F4F7-28D3-115391CD18EB}"/>
              </a:ext>
            </a:extLst>
          </p:cNvPr>
          <p:cNvSpPr>
            <a:spLocks noGrp="1"/>
          </p:cNvSpPr>
          <p:nvPr>
            <p:ph idx="1"/>
          </p:nvPr>
        </p:nvSpPr>
        <p:spPr/>
        <p:txBody>
          <a:bodyPr lIns="91440" tIns="45720" rIns="91440" bIns="45720" anchor="t"/>
          <a:lstStyle/>
          <a:p>
            <a:pPr marL="285750" indent="-285750">
              <a:buFont typeface="Calibri"/>
              <a:buChar char="-"/>
            </a:pPr>
            <a:r>
              <a:rPr lang="nl-NL" sz="1600"/>
              <a:t>Wij werken volgens de </a:t>
            </a:r>
            <a:r>
              <a:rPr lang="nl-NL" sz="1600" b="1" err="1"/>
              <a:t>Vilans</a:t>
            </a:r>
            <a:r>
              <a:rPr lang="nl-NL" sz="1600" b="1"/>
              <a:t> protocol</a:t>
            </a:r>
          </a:p>
          <a:p>
            <a:pPr marL="285750" indent="-285750">
              <a:buFont typeface="Calibri"/>
              <a:buChar char="-"/>
            </a:pPr>
            <a:endParaRPr lang="nl-NL" sz="1600"/>
          </a:p>
          <a:p>
            <a:pPr marL="285750" indent="-285750">
              <a:buFont typeface="Calibri"/>
              <a:buChar char="-"/>
            </a:pPr>
            <a:r>
              <a:rPr lang="nl-NL" sz="1600"/>
              <a:t>Ook aan boord geld </a:t>
            </a:r>
            <a:r>
              <a:rPr lang="nl-NL" sz="1600" b="1"/>
              <a:t>niet bekwaam is niet bevoegd.</a:t>
            </a:r>
          </a:p>
          <a:p>
            <a:pPr marL="285750" indent="-285750">
              <a:buFont typeface="Calibri"/>
              <a:buChar char="-"/>
            </a:pPr>
            <a:endParaRPr lang="nl-NL" sz="1600"/>
          </a:p>
          <a:p>
            <a:pPr marL="285750" indent="-285750">
              <a:buFont typeface="Calibri"/>
              <a:buChar char="-"/>
            </a:pPr>
            <a:r>
              <a:rPr lang="nl-NL" sz="1600" b="1"/>
              <a:t>Medicatie toedienen</a:t>
            </a:r>
            <a:r>
              <a:rPr lang="nl-NL" sz="1600"/>
              <a:t> mag als je nog werkzaam en niveau 3,4 of 5/6 bent.</a:t>
            </a:r>
          </a:p>
          <a:p>
            <a:pPr marL="285750" indent="-285750">
              <a:buFont typeface="Calibri"/>
              <a:buChar char="-"/>
            </a:pPr>
            <a:endParaRPr lang="nl-NL" sz="1600"/>
          </a:p>
          <a:p>
            <a:pPr marL="285750" indent="-285750">
              <a:buFont typeface="Calibri"/>
              <a:buChar char="-"/>
            </a:pPr>
            <a:r>
              <a:rPr lang="nl-NL" sz="1600" b="1" err="1"/>
              <a:t>Elearning</a:t>
            </a:r>
            <a:r>
              <a:rPr lang="nl-NL" sz="1600" b="1"/>
              <a:t> medicatie</a:t>
            </a:r>
            <a:r>
              <a:rPr lang="nl-NL" sz="1600"/>
              <a:t> bieden wij aan degene die langer dan 1 jaar niet meer werkzaam zijn maar wel minimaal niveau 3 opleiding hebben genoten.</a:t>
            </a:r>
          </a:p>
          <a:p>
            <a:pPr marL="285750" indent="-285750">
              <a:buFont typeface="Calibri"/>
              <a:buChar char="-"/>
            </a:pPr>
            <a:endParaRPr lang="nl-NL" sz="1600"/>
          </a:p>
          <a:p>
            <a:pPr marL="285750" indent="-285750">
              <a:buFont typeface="Calibri"/>
              <a:buChar char="-"/>
            </a:pPr>
            <a:r>
              <a:rPr lang="nl-NL" sz="1600"/>
              <a:t>1 week aan boord geld voor 80 werkuren, wil je je </a:t>
            </a:r>
            <a:r>
              <a:rPr lang="nl-NL" sz="1600" b="1"/>
              <a:t>her-registreren </a:t>
            </a:r>
            <a:r>
              <a:rPr lang="nl-NL" sz="1600"/>
              <a:t>dan</a:t>
            </a:r>
            <a:r>
              <a:rPr lang="nl-NL" sz="1600" b="1"/>
              <a:t> </a:t>
            </a:r>
            <a:r>
              <a:rPr lang="nl-NL" sz="1600"/>
              <a:t>betekent dit dat je 6 x per jaar aan boord moet zijn</a:t>
            </a:r>
          </a:p>
          <a:p>
            <a:pPr marL="285750" indent="-285750">
              <a:buFont typeface="Calibri"/>
              <a:buChar char="-"/>
            </a:pPr>
            <a:endParaRPr lang="nl-NL" sz="1600"/>
          </a:p>
          <a:p>
            <a:pPr marL="285750" indent="-285750">
              <a:buFont typeface="Calibri"/>
              <a:buChar char="-"/>
            </a:pPr>
            <a:endParaRPr lang="nl-NL"/>
          </a:p>
          <a:p>
            <a:pPr marL="285750" indent="-285750">
              <a:buFont typeface="Calibri"/>
              <a:buChar char="-"/>
            </a:pPr>
            <a:endParaRPr lang="nl-NL"/>
          </a:p>
        </p:txBody>
      </p:sp>
      <p:sp>
        <p:nvSpPr>
          <p:cNvPr id="4" name="Tijdelijke aanduiding voor tekst 3">
            <a:extLst>
              <a:ext uri="{FF2B5EF4-FFF2-40B4-BE49-F238E27FC236}">
                <a16:creationId xmlns:a16="http://schemas.microsoft.com/office/drawing/2014/main" id="{2A35469C-2326-0634-D4A7-42A247A67100}"/>
              </a:ext>
            </a:extLst>
          </p:cNvPr>
          <p:cNvSpPr>
            <a:spLocks noGrp="1"/>
          </p:cNvSpPr>
          <p:nvPr>
            <p:ph type="body" sz="quarter" idx="10"/>
          </p:nvPr>
        </p:nvSpPr>
        <p:spPr/>
        <p:txBody>
          <a:bodyPr/>
          <a:lstStyle/>
          <a:p>
            <a:endParaRPr lang="nl-NL"/>
          </a:p>
        </p:txBody>
      </p:sp>
    </p:spTree>
    <p:extLst>
      <p:ext uri="{BB962C8B-B14F-4D97-AF65-F5344CB8AC3E}">
        <p14:creationId xmlns:p14="http://schemas.microsoft.com/office/powerpoint/2010/main" val="4219621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336554-8DB4-7F49-B731-479E0CB407A0}"/>
              </a:ext>
            </a:extLst>
          </p:cNvPr>
          <p:cNvSpPr>
            <a:spLocks noGrp="1"/>
          </p:cNvSpPr>
          <p:nvPr>
            <p:ph type="ctrTitle"/>
          </p:nvPr>
        </p:nvSpPr>
        <p:spPr>
          <a:prstGeom prst="rect">
            <a:avLst/>
          </a:prstGeom>
        </p:spPr>
        <p:txBody>
          <a:bodyPr lIns="91440" tIns="45720" rIns="91440" bIns="45720" anchor="t">
            <a:noAutofit/>
          </a:bodyPr>
          <a:lstStyle/>
          <a:p>
            <a:r>
              <a:rPr lang="nl-NL"/>
              <a:t>MPS de Zonnebloem</a:t>
            </a:r>
          </a:p>
        </p:txBody>
      </p:sp>
      <p:sp>
        <p:nvSpPr>
          <p:cNvPr id="3" name="Ondertitel 2">
            <a:extLst>
              <a:ext uri="{FF2B5EF4-FFF2-40B4-BE49-F238E27FC236}">
                <a16:creationId xmlns:a16="http://schemas.microsoft.com/office/drawing/2014/main" id="{EDD340EB-CCF1-EDCD-6256-5759D60DF956}"/>
              </a:ext>
            </a:extLst>
          </p:cNvPr>
          <p:cNvSpPr>
            <a:spLocks noGrp="1"/>
          </p:cNvSpPr>
          <p:nvPr>
            <p:ph type="subTitle" idx="1"/>
          </p:nvPr>
        </p:nvSpPr>
        <p:spPr/>
        <p:txBody>
          <a:bodyPr/>
          <a:lstStyle/>
          <a:p>
            <a:endParaRPr lang="nl-NL"/>
          </a:p>
        </p:txBody>
      </p:sp>
      <p:sp>
        <p:nvSpPr>
          <p:cNvPr id="4" name="Tijdelijke aanduiding voor tekst 3">
            <a:extLst>
              <a:ext uri="{FF2B5EF4-FFF2-40B4-BE49-F238E27FC236}">
                <a16:creationId xmlns:a16="http://schemas.microsoft.com/office/drawing/2014/main" id="{2E301E33-0693-FE79-34EB-3C5CF9252282}"/>
              </a:ext>
            </a:extLst>
          </p:cNvPr>
          <p:cNvSpPr>
            <a:spLocks noGrp="1"/>
          </p:cNvSpPr>
          <p:nvPr>
            <p:ph type="body" sz="quarter" idx="10"/>
          </p:nvPr>
        </p:nvSpPr>
        <p:spPr/>
        <p:txBody>
          <a:bodyPr/>
          <a:lstStyle/>
          <a:p>
            <a:endParaRPr lang="nl-NL"/>
          </a:p>
        </p:txBody>
      </p:sp>
      <p:pic>
        <p:nvPicPr>
          <p:cNvPr id="7" name="Afbeelding 6" descr="Afbeelding met transport, watervoertuig, hemel, buitenshuis&#10;&#10;Automatisch gegenereerde beschrijving">
            <a:extLst>
              <a:ext uri="{FF2B5EF4-FFF2-40B4-BE49-F238E27FC236}">
                <a16:creationId xmlns:a16="http://schemas.microsoft.com/office/drawing/2014/main" id="{3A9D8C74-27CF-AA7F-DAE0-0DFF670535BE}"/>
              </a:ext>
            </a:extLst>
          </p:cNvPr>
          <p:cNvPicPr>
            <a:picLocks noChangeAspect="1"/>
          </p:cNvPicPr>
          <p:nvPr/>
        </p:nvPicPr>
        <p:blipFill>
          <a:blip r:embed="rId3"/>
          <a:stretch>
            <a:fillRect/>
          </a:stretch>
        </p:blipFill>
        <p:spPr>
          <a:xfrm>
            <a:off x="731520" y="2223951"/>
            <a:ext cx="5734428" cy="3822952"/>
          </a:xfrm>
          <a:prstGeom prst="rect">
            <a:avLst/>
          </a:prstGeom>
        </p:spPr>
      </p:pic>
    </p:spTree>
    <p:extLst>
      <p:ext uri="{BB962C8B-B14F-4D97-AF65-F5344CB8AC3E}">
        <p14:creationId xmlns:p14="http://schemas.microsoft.com/office/powerpoint/2010/main" val="864319724"/>
      </p:ext>
    </p:extLst>
  </p:cSld>
  <p:clrMapOvr>
    <a:masterClrMapping/>
  </p:clrMapOvr>
</p:sld>
</file>

<file path=ppt/theme/theme1.xml><?xml version="1.0" encoding="utf-8"?>
<a:theme xmlns:a="http://schemas.openxmlformats.org/drawingml/2006/main" name="1_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e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Autofit/>
      </a:bodyPr>
      <a:lstStyle>
        <a:defPPr>
          <a:defRPr dirty="0" smtClean="0"/>
        </a:defPPr>
      </a:lstStyle>
    </a:txDef>
  </a:objectDefaults>
  <a:extraClrSchemeLst/>
</a:theme>
</file>

<file path=ppt/theme/theme2.xml><?xml version="1.0" encoding="utf-8"?>
<a:theme xmlns:a="http://schemas.openxmlformats.org/drawingml/2006/main" name="Master Berenschot Rapportage">
  <a:themeElements>
    <a:clrScheme name="Berenschot - 09-12-2016">
      <a:dk1>
        <a:srgbClr val="1A3877"/>
      </a:dk1>
      <a:lt1>
        <a:srgbClr val="FFFFFF"/>
      </a:lt1>
      <a:dk2>
        <a:srgbClr val="1A3877"/>
      </a:dk2>
      <a:lt2>
        <a:srgbClr val="FFFFFF"/>
      </a:lt2>
      <a:accent1>
        <a:srgbClr val="41B6E6"/>
      </a:accent1>
      <a:accent2>
        <a:srgbClr val="007749"/>
      </a:accent2>
      <a:accent3>
        <a:srgbClr val="BA0C2F"/>
      </a:accent3>
      <a:accent4>
        <a:srgbClr val="FF8200"/>
      </a:accent4>
      <a:accent5>
        <a:srgbClr val="FFD100"/>
      </a:accent5>
      <a:accent6>
        <a:srgbClr val="1A3877"/>
      </a:accent6>
      <a:hlink>
        <a:srgbClr val="41B6E6"/>
      </a:hlink>
      <a:folHlink>
        <a:srgbClr val="007749"/>
      </a:folHlink>
    </a:clrScheme>
    <a:fontScheme name="Berenschot 2017">
      <a:majorFont>
        <a:latin typeface="Cambria"/>
        <a:ea typeface=""/>
        <a:cs typeface=""/>
      </a:majorFont>
      <a:minorFont>
        <a:latin typeface="Segoe UI Light"/>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solidFill>
        <a:ln w="19050" cap="flat" cmpd="sng" algn="ctr">
          <a:noFill/>
          <a:prstDash val="solid"/>
          <a:round/>
          <a:headEnd type="none" w="med" len="med"/>
          <a:tailEnd type="none" w="med" len="med"/>
        </a:ln>
        <a:effectLst/>
      </a:spPr>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defPPr marR="0" algn="ctr" defTabSz="1255713" rtl="0" eaLnBrk="1" fontAlgn="base" latinLnBrk="0" hangingPunct="1">
          <a:lnSpc>
            <a:spcPct val="100000"/>
          </a:lnSpc>
          <a:spcBef>
            <a:spcPct val="0"/>
          </a:spcBef>
          <a:spcAft>
            <a:spcPts val="600"/>
          </a:spcAft>
          <a:buClr>
            <a:schemeClr val="tx2"/>
          </a:buClr>
          <a:buSzTx/>
          <a:tabLst/>
          <a:defRPr kumimoji="0" sz="1400" b="0" i="0" u="none" strike="noStrike" cap="none" normalizeH="0" baseline="0" dirty="0" smtClean="0">
            <a:ln>
              <a:noFill/>
            </a:ln>
            <a:solidFill>
              <a:schemeClr val="bg1"/>
            </a:solidFill>
            <a:effectLst/>
            <a:latin typeface="+mn-lt"/>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255713" rtl="0" eaLnBrk="1" fontAlgn="base" latinLnBrk="0" hangingPunct="1">
          <a:lnSpc>
            <a:spcPct val="100000"/>
          </a:lnSpc>
          <a:spcBef>
            <a:spcPct val="0"/>
          </a:spcBef>
          <a:spcAft>
            <a:spcPct val="0"/>
          </a:spcAft>
          <a:buClrTx/>
          <a:buSzTx/>
          <a:buFontTx/>
          <a:buNone/>
          <a:tabLst/>
          <a:defRPr kumimoji="0" lang="nl-NL" sz="2500" b="0" i="0" u="none" strike="noStrike" cap="none" normalizeH="0" baseline="0" smtClean="0">
            <a:ln>
              <a:noFill/>
            </a:ln>
            <a:solidFill>
              <a:schemeClr val="tx1"/>
            </a:solidFill>
            <a:effectLst/>
            <a:latin typeface="Arial" charset="0"/>
          </a:defRPr>
        </a:defPPr>
      </a:lstStyle>
    </a:lnDef>
    <a:txDef>
      <a:spPr bwMode="auto">
        <a:noFill/>
        <a:ln w="9525" algn="ctr">
          <a:noFill/>
          <a:miter lim="800000"/>
          <a:headEnd/>
          <a:tailEnd/>
        </a:ln>
        <a:effectLst/>
      </a:spPr>
      <a:bodyPr vert="horz" wrap="square" lIns="36000" tIns="36000" rIns="36000" bIns="36000" numCol="1" rtlCol="0" anchor="t" anchorCtr="0" compatLnSpc="1">
        <a:prstTxWarp prst="textNoShape">
          <a:avLst/>
        </a:prstTxWarp>
        <a:spAutoFit/>
      </a:bodyPr>
      <a:lstStyle>
        <a:defPPr algn="l">
          <a:defRPr sz="1600" kern="0" dirty="0" smtClean="0">
            <a:latin typeface="+mn-lt"/>
            <a:cs typeface="Arial" panose="020B0604020202020204" pitchFamily="34" charset="0"/>
          </a:defRPr>
        </a:defPPr>
      </a:lstStyle>
    </a:txDef>
  </a:objectDefaults>
  <a:extraClrSchemeLst>
    <a:extraClrScheme>
      <a:clrScheme name="BT Erg veel tekst 1">
        <a:dk1>
          <a:srgbClr val="182E7D"/>
        </a:dk1>
        <a:lt1>
          <a:srgbClr val="FFFFFF"/>
        </a:lt1>
        <a:dk2>
          <a:srgbClr val="FFFFFF"/>
        </a:dk2>
        <a:lt2>
          <a:srgbClr val="808080"/>
        </a:lt2>
        <a:accent1>
          <a:srgbClr val="1A2E7D"/>
        </a:accent1>
        <a:accent2>
          <a:srgbClr val="762536"/>
        </a:accent2>
        <a:accent3>
          <a:srgbClr val="FFFFFF"/>
        </a:accent3>
        <a:accent4>
          <a:srgbClr val="13266A"/>
        </a:accent4>
        <a:accent5>
          <a:srgbClr val="ABADBF"/>
        </a:accent5>
        <a:accent6>
          <a:srgbClr val="6A2030"/>
        </a:accent6>
        <a:hlink>
          <a:srgbClr val="525F59"/>
        </a:hlink>
        <a:folHlink>
          <a:srgbClr val="ACAE1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renschot Powerpoint Template.potx" id="{F358090F-315F-4322-BFEC-E07036144054}" vid="{AE3C0CB7-3D64-48A9-A3E6-8C24BAE4FF71}"/>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e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Autofit/>
      </a:bodyPr>
      <a:lstStyle>
        <a:defPPr>
          <a:defRPr dirty="0" smtClean="0"/>
        </a:defPPr>
      </a:lstStyle>
    </a:txDef>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5E769096328E42AFD871B5BE4613E3" ma:contentTypeVersion="4" ma:contentTypeDescription="Een nieuw document maken." ma:contentTypeScope="" ma:versionID="b0eeef82eead3c20aa73b54df720a577">
  <xsd:schema xmlns:xsd="http://www.w3.org/2001/XMLSchema" xmlns:xs="http://www.w3.org/2001/XMLSchema" xmlns:p="http://schemas.microsoft.com/office/2006/metadata/properties" xmlns:ns2="7629cdc0-ae9b-4d4e-a91c-6efd06182888" targetNamespace="http://schemas.microsoft.com/office/2006/metadata/properties" ma:root="true" ma:fieldsID="c6dfd852fed22b444d8828711ac97df8" ns2:_="">
    <xsd:import namespace="7629cdc0-ae9b-4d4e-a91c-6efd0618288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29cdc0-ae9b-4d4e-a91c-6efd061828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938125-C696-4954-86A8-2102CDD82029}">
  <ds:schemaRefs>
    <ds:schemaRef ds:uri="451fa6a0-3a74-426c-951d-e8122aeb5f35"/>
    <ds:schemaRef ds:uri="c0983341-8eea-4dc7-8734-0416f3e4337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03EA6C4-5BA6-44A3-BC11-750BA2CBCA90}">
  <ds:schemaRefs>
    <ds:schemaRef ds:uri="http://schemas.microsoft.com/sharepoint/v3/contenttype/forms"/>
  </ds:schemaRefs>
</ds:datastoreItem>
</file>

<file path=customXml/itemProps3.xml><?xml version="1.0" encoding="utf-8"?>
<ds:datastoreItem xmlns:ds="http://schemas.openxmlformats.org/officeDocument/2006/customXml" ds:itemID="{F4E48116-BB2F-4C66-A44E-EDEBAEB667EC}">
  <ds:schemaRefs>
    <ds:schemaRef ds:uri="7629cdc0-ae9b-4d4e-a91c-6efd061828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1306</Words>
  <Application>Microsoft Office PowerPoint</Application>
  <PresentationFormat>Diavoorstelling (4:3)</PresentationFormat>
  <Paragraphs>248</Paragraphs>
  <Slides>24</Slides>
  <Notes>21</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24</vt:i4>
      </vt:variant>
    </vt:vector>
  </HeadingPairs>
  <TitlesOfParts>
    <vt:vector size="35" baseType="lpstr">
      <vt:lpstr>Arial</vt:lpstr>
      <vt:lpstr>Calibri</vt:lpstr>
      <vt:lpstr>Calibri,Sans-Serif</vt:lpstr>
      <vt:lpstr>Cambria</vt:lpstr>
      <vt:lpstr>Gotham Rounded Bold</vt:lpstr>
      <vt:lpstr>Segoe UI</vt:lpstr>
      <vt:lpstr>Segoe UI Light</vt:lpstr>
      <vt:lpstr>Symbol</vt:lpstr>
      <vt:lpstr>1_Office-thema</vt:lpstr>
      <vt:lpstr>Master Berenschot Rapportage</vt:lpstr>
      <vt:lpstr>Office-thema</vt:lpstr>
      <vt:lpstr>Kennismakingsdag</vt:lpstr>
      <vt:lpstr>Programma </vt:lpstr>
      <vt:lpstr>Indeling deelnemers/zorgvrijwilliger</vt:lpstr>
      <vt:lpstr>PowerPoint-presentatie</vt:lpstr>
      <vt:lpstr>H score</vt:lpstr>
      <vt:lpstr>P (Prioriteit) </vt:lpstr>
      <vt:lpstr>Bevoegd, bekwaam en protocollen</vt:lpstr>
      <vt:lpstr>PowerPoint-presentatie</vt:lpstr>
      <vt:lpstr>MPS de Zonnebloem</vt:lpstr>
      <vt:lpstr>Video zorgvrijwilliger</vt:lpstr>
      <vt:lpstr>Bemanning schip </vt:lpstr>
      <vt:lpstr>Informatie</vt:lpstr>
      <vt:lpstr>Rollen teamcoördinator, hoofdverpleegkundige, arts, zorgcoördinator tijdens de reis</vt:lpstr>
      <vt:lpstr>Teamcoördinator</vt:lpstr>
      <vt:lpstr>Hoofdverpleegkundige</vt:lpstr>
      <vt:lpstr>Arts</vt:lpstr>
      <vt:lpstr>Zorgcoördinator</vt:lpstr>
      <vt:lpstr>Aanvullingen</vt:lpstr>
      <vt:lpstr>Maandag</vt:lpstr>
      <vt:lpstr>Nachtdienst</vt:lpstr>
      <vt:lpstr>Passagieren</vt:lpstr>
      <vt:lpstr>Piepersdienst</vt:lpstr>
      <vt:lpstr>PowerPoint-presentatie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Marian van Essen</dc:creator>
  <cp:lastModifiedBy>Mirte Kramer</cp:lastModifiedBy>
  <cp:revision>2</cp:revision>
  <cp:lastPrinted>2019-11-26T11:57:49Z</cp:lastPrinted>
  <dcterms:modified xsi:type="dcterms:W3CDTF">2025-02-11T11:00:34Z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0x010100D55E769096328E42AFD871B5BE4613E3</vt:lpwstr>
  </property>
  <property fmtid="{D5CDD505-2E9C-101B-9397-08002B2CF9AE}" pid="3" name="SharedWithUsers">
    <vt:lpwstr>189;#MG_Vakanties &amp; Evenementen;#41;#Isabella Breukhoven;#115;#Ina Boeters;#40;#Marian van Essen;#619;#Marc Damen</vt:lpwstr>
  </property>
  <property fmtid="{D5CDD505-2E9C-101B-9397-08002B2CF9AE}" pid="4" name="Categorie">
    <vt:lpwstr/>
  </property>
  <property fmtid="{D5CDD505-2E9C-101B-9397-08002B2CF9AE}" pid="5" name="Status">
    <vt:lpwstr/>
  </property>
  <property fmtid="{D5CDD505-2E9C-101B-9397-08002B2CF9AE}" pid="6" name="ComplianceAssetId">
    <vt:lpwstr/>
  </property>
  <property fmtid="{D5CDD505-2E9C-101B-9397-08002B2CF9AE}" pid="7" name="_ExtendedDescription">
    <vt:lpwstr/>
  </property>
  <property fmtid="{D5CDD505-2E9C-101B-9397-08002B2CF9AE}" pid="8" name="Document type">
    <vt:lpwstr/>
  </property>
  <property fmtid="{D5CDD505-2E9C-101B-9397-08002B2CF9AE}" pid="9" name="TriggerFlowInfo">
    <vt:lpwstr/>
  </property>
  <property fmtid="{D5CDD505-2E9C-101B-9397-08002B2CF9AE}" pid="10" name="MediaServiceImageTags">
    <vt:lpwstr/>
  </property>
</Properties>
</file>